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0" r:id="rId6"/>
    <p:sldId id="257" r:id="rId7"/>
    <p:sldId id="261" r:id="rId8"/>
    <p:sldId id="262" r:id="rId9"/>
  </p:sldIdLst>
  <p:sldSz cx="12192000" cy="6858000"/>
  <p:notesSz cx="6794500" cy="99314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ddels stil 2 – uthev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8" autoAdjust="0"/>
    <p:restoredTop sz="94660"/>
  </p:normalViewPr>
  <p:slideViewPr>
    <p:cSldViewPr snapToGrid="0">
      <p:cViewPr varScale="1">
        <p:scale>
          <a:sx n="108" d="100"/>
          <a:sy n="108" d="100"/>
        </p:scale>
        <p:origin x="672"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p:cNvSpPr>
            <a:spLocks noGrp="1"/>
          </p:cNvSpPr>
          <p:nvPr>
            <p:ph type="dt" sz="half" idx="10"/>
          </p:nvPr>
        </p:nvSpPr>
        <p:spPr/>
        <p:txBody>
          <a:bodyPr/>
          <a:lstStyle/>
          <a:p>
            <a:fld id="{5F415271-3984-48D3-ADC1-B30081ED1A92}" type="datetimeFigureOut">
              <a:rPr lang="nb-NO" smtClean="0"/>
              <a:t>27.04.2026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2612354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loddrett tekst 2"/>
          <p:cNvSpPr>
            <a:spLocks noGrp="1"/>
          </p:cNvSpPr>
          <p:nvPr>
            <p:ph type="body" orient="vert" idx="1"/>
          </p:nvPr>
        </p:nvSpPr>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5F415271-3984-48D3-ADC1-B30081ED1A92}" type="datetimeFigureOut">
              <a:rPr lang="nb-NO" smtClean="0"/>
              <a:t>27.04.2026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2737208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p:cNvSpPr>
            <a:spLocks noGrp="1"/>
          </p:cNvSpPr>
          <p:nvPr>
            <p:ph type="body" orient="vert" idx="1"/>
          </p:nvPr>
        </p:nvSpPr>
        <p:spPr>
          <a:xfrm>
            <a:off x="838200" y="365125"/>
            <a:ext cx="7734300" cy="5811838"/>
          </a:xfrm>
        </p:spPr>
        <p:txBody>
          <a:bodyPr vert="eaVert"/>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5F415271-3984-48D3-ADC1-B30081ED1A92}" type="datetimeFigureOut">
              <a:rPr lang="nb-NO" smtClean="0"/>
              <a:t>27.04.2026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2381133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idx="1"/>
          </p:nvPr>
        </p:nvSpPr>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10"/>
          </p:nvPr>
        </p:nvSpPr>
        <p:spPr/>
        <p:txBody>
          <a:bodyPr/>
          <a:lstStyle/>
          <a:p>
            <a:fld id="{5F415271-3984-48D3-ADC1-B30081ED1A92}" type="datetimeFigureOut">
              <a:rPr lang="nb-NO" smtClean="0"/>
              <a:t>27.04.2026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901905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Rediger tekststiler i malen</a:t>
            </a:r>
          </a:p>
        </p:txBody>
      </p:sp>
      <p:sp>
        <p:nvSpPr>
          <p:cNvPr id="4" name="Plassholder for dato 3"/>
          <p:cNvSpPr>
            <a:spLocks noGrp="1"/>
          </p:cNvSpPr>
          <p:nvPr>
            <p:ph type="dt" sz="half" idx="10"/>
          </p:nvPr>
        </p:nvSpPr>
        <p:spPr/>
        <p:txBody>
          <a:bodyPr/>
          <a:lstStyle/>
          <a:p>
            <a:fld id="{5F415271-3984-48D3-ADC1-B30081ED1A92}" type="datetimeFigureOut">
              <a:rPr lang="nb-NO" smtClean="0"/>
              <a:t>27.04.2026</a:t>
            </a:fld>
            <a:endParaRPr lang="nb-NO"/>
          </a:p>
        </p:txBody>
      </p:sp>
      <p:sp>
        <p:nvSpPr>
          <p:cNvPr id="5" name="Plassholder for bunntekst 4"/>
          <p:cNvSpPr>
            <a:spLocks noGrp="1"/>
          </p:cNvSpPr>
          <p:nvPr>
            <p:ph type="ftr" sz="quarter" idx="11"/>
          </p:nvPr>
        </p:nvSpPr>
        <p:spPr/>
        <p:txBody>
          <a:bodyPr/>
          <a:lstStyle/>
          <a:p>
            <a:endParaRPr lang="nb-NO"/>
          </a:p>
        </p:txBody>
      </p:sp>
      <p:sp>
        <p:nvSpPr>
          <p:cNvPr id="6" name="Plassholder for lysbildenummer 5"/>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2911948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innhold 2"/>
          <p:cNvSpPr>
            <a:spLocks noGrp="1"/>
          </p:cNvSpPr>
          <p:nvPr>
            <p:ph sz="half" idx="1"/>
          </p:nvPr>
        </p:nvSpPr>
        <p:spPr>
          <a:xfrm>
            <a:off x="838200" y="1825625"/>
            <a:ext cx="5181600" cy="435133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p:cNvSpPr>
            <a:spLocks noGrp="1"/>
          </p:cNvSpPr>
          <p:nvPr>
            <p:ph sz="half" idx="2"/>
          </p:nvPr>
        </p:nvSpPr>
        <p:spPr>
          <a:xfrm>
            <a:off x="6172200" y="1825625"/>
            <a:ext cx="5181600" cy="435133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p:cNvSpPr>
            <a:spLocks noGrp="1"/>
          </p:cNvSpPr>
          <p:nvPr>
            <p:ph type="dt" sz="half" idx="10"/>
          </p:nvPr>
        </p:nvSpPr>
        <p:spPr/>
        <p:txBody>
          <a:bodyPr/>
          <a:lstStyle/>
          <a:p>
            <a:fld id="{5F415271-3984-48D3-ADC1-B30081ED1A92}" type="datetimeFigureOut">
              <a:rPr lang="nb-NO" smtClean="0"/>
              <a:t>27.04.2026</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2209021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4" name="Plassholder for innhold 3"/>
          <p:cNvSpPr>
            <a:spLocks noGrp="1"/>
          </p:cNvSpPr>
          <p:nvPr>
            <p:ph sz="half" idx="2"/>
          </p:nvPr>
        </p:nvSpPr>
        <p:spPr>
          <a:xfrm>
            <a:off x="839788" y="2505075"/>
            <a:ext cx="5157787" cy="368458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Rediger tekststiler i malen</a:t>
            </a:r>
          </a:p>
        </p:txBody>
      </p:sp>
      <p:sp>
        <p:nvSpPr>
          <p:cNvPr id="6" name="Plassholder for innhold 5"/>
          <p:cNvSpPr>
            <a:spLocks noGrp="1"/>
          </p:cNvSpPr>
          <p:nvPr>
            <p:ph sz="quarter" idx="4"/>
          </p:nvPr>
        </p:nvSpPr>
        <p:spPr>
          <a:xfrm>
            <a:off x="6172200" y="2505075"/>
            <a:ext cx="5183188" cy="3684588"/>
          </a:xfrm>
        </p:spPr>
        <p:txBody>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p:cNvSpPr>
            <a:spLocks noGrp="1"/>
          </p:cNvSpPr>
          <p:nvPr>
            <p:ph type="dt" sz="half" idx="10"/>
          </p:nvPr>
        </p:nvSpPr>
        <p:spPr/>
        <p:txBody>
          <a:bodyPr/>
          <a:lstStyle/>
          <a:p>
            <a:fld id="{5F415271-3984-48D3-ADC1-B30081ED1A92}" type="datetimeFigureOut">
              <a:rPr lang="nb-NO" smtClean="0"/>
              <a:t>27.04.2026</a:t>
            </a:fld>
            <a:endParaRPr lang="nb-NO"/>
          </a:p>
        </p:txBody>
      </p:sp>
      <p:sp>
        <p:nvSpPr>
          <p:cNvPr id="8" name="Plassholder for bunntekst 7"/>
          <p:cNvSpPr>
            <a:spLocks noGrp="1"/>
          </p:cNvSpPr>
          <p:nvPr>
            <p:ph type="ftr" sz="quarter" idx="11"/>
          </p:nvPr>
        </p:nvSpPr>
        <p:spPr/>
        <p:txBody>
          <a:bodyPr/>
          <a:lstStyle/>
          <a:p>
            <a:endParaRPr lang="nb-NO"/>
          </a:p>
        </p:txBody>
      </p:sp>
      <p:sp>
        <p:nvSpPr>
          <p:cNvPr id="9" name="Plassholder for lysbildenummer 8"/>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4068939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p:cNvSpPr>
            <a:spLocks noGrp="1"/>
          </p:cNvSpPr>
          <p:nvPr>
            <p:ph type="title"/>
          </p:nvPr>
        </p:nvSpPr>
        <p:spPr/>
        <p:txBody>
          <a:bodyPr/>
          <a:lstStyle/>
          <a:p>
            <a:r>
              <a:rPr lang="nb-NO"/>
              <a:t>Klikk for å redigere tittelstil</a:t>
            </a:r>
          </a:p>
        </p:txBody>
      </p:sp>
      <p:sp>
        <p:nvSpPr>
          <p:cNvPr id="3" name="Plassholder for dato 2"/>
          <p:cNvSpPr>
            <a:spLocks noGrp="1"/>
          </p:cNvSpPr>
          <p:nvPr>
            <p:ph type="dt" sz="half" idx="10"/>
          </p:nvPr>
        </p:nvSpPr>
        <p:spPr/>
        <p:txBody>
          <a:bodyPr/>
          <a:lstStyle/>
          <a:p>
            <a:fld id="{5F415271-3984-48D3-ADC1-B30081ED1A92}" type="datetimeFigureOut">
              <a:rPr lang="nb-NO" smtClean="0"/>
              <a:t>27.04.2026</a:t>
            </a:fld>
            <a:endParaRPr lang="nb-NO"/>
          </a:p>
        </p:txBody>
      </p:sp>
      <p:sp>
        <p:nvSpPr>
          <p:cNvPr id="4" name="Plassholder for bunntekst 3"/>
          <p:cNvSpPr>
            <a:spLocks noGrp="1"/>
          </p:cNvSpPr>
          <p:nvPr>
            <p:ph type="ftr" sz="quarter" idx="11"/>
          </p:nvPr>
        </p:nvSpPr>
        <p:spPr/>
        <p:txBody>
          <a:bodyPr/>
          <a:lstStyle/>
          <a:p>
            <a:endParaRPr lang="nb-NO"/>
          </a:p>
        </p:txBody>
      </p:sp>
      <p:sp>
        <p:nvSpPr>
          <p:cNvPr id="5" name="Plassholder for lysbildenummer 4"/>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3432629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p:cNvSpPr>
            <a:spLocks noGrp="1"/>
          </p:cNvSpPr>
          <p:nvPr>
            <p:ph type="dt" sz="half" idx="10"/>
          </p:nvPr>
        </p:nvSpPr>
        <p:spPr/>
        <p:txBody>
          <a:bodyPr/>
          <a:lstStyle/>
          <a:p>
            <a:fld id="{5F415271-3984-48D3-ADC1-B30081ED1A92}" type="datetimeFigureOut">
              <a:rPr lang="nb-NO" smtClean="0"/>
              <a:t>27.04.2026</a:t>
            </a:fld>
            <a:endParaRPr lang="nb-NO"/>
          </a:p>
        </p:txBody>
      </p:sp>
      <p:sp>
        <p:nvSpPr>
          <p:cNvPr id="3" name="Plassholder for bunntekst 2"/>
          <p:cNvSpPr>
            <a:spLocks noGrp="1"/>
          </p:cNvSpPr>
          <p:nvPr>
            <p:ph type="ftr" sz="quarter" idx="11"/>
          </p:nvPr>
        </p:nvSpPr>
        <p:spPr/>
        <p:txBody>
          <a:bodyPr/>
          <a:lstStyle/>
          <a:p>
            <a:endParaRPr lang="nb-NO"/>
          </a:p>
        </p:txBody>
      </p:sp>
      <p:sp>
        <p:nvSpPr>
          <p:cNvPr id="4" name="Plassholder for lysbildenummer 3"/>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2261304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Plassholder for dato 4"/>
          <p:cNvSpPr>
            <a:spLocks noGrp="1"/>
          </p:cNvSpPr>
          <p:nvPr>
            <p:ph type="dt" sz="half" idx="10"/>
          </p:nvPr>
        </p:nvSpPr>
        <p:spPr/>
        <p:txBody>
          <a:bodyPr/>
          <a:lstStyle/>
          <a:p>
            <a:fld id="{5F415271-3984-48D3-ADC1-B30081ED1A92}" type="datetimeFigureOut">
              <a:rPr lang="nb-NO" smtClean="0"/>
              <a:t>27.04.2026</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2267027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Rediger tekststiler i malen</a:t>
            </a:r>
          </a:p>
        </p:txBody>
      </p:sp>
      <p:sp>
        <p:nvSpPr>
          <p:cNvPr id="5" name="Plassholder for dato 4"/>
          <p:cNvSpPr>
            <a:spLocks noGrp="1"/>
          </p:cNvSpPr>
          <p:nvPr>
            <p:ph type="dt" sz="half" idx="10"/>
          </p:nvPr>
        </p:nvSpPr>
        <p:spPr/>
        <p:txBody>
          <a:bodyPr/>
          <a:lstStyle/>
          <a:p>
            <a:fld id="{5F415271-3984-48D3-ADC1-B30081ED1A92}" type="datetimeFigureOut">
              <a:rPr lang="nb-NO" smtClean="0"/>
              <a:t>27.04.2026</a:t>
            </a:fld>
            <a:endParaRPr lang="nb-NO"/>
          </a:p>
        </p:txBody>
      </p:sp>
      <p:sp>
        <p:nvSpPr>
          <p:cNvPr id="6" name="Plassholder for bunntekst 5"/>
          <p:cNvSpPr>
            <a:spLocks noGrp="1"/>
          </p:cNvSpPr>
          <p:nvPr>
            <p:ph type="ftr" sz="quarter" idx="11"/>
          </p:nvPr>
        </p:nvSpPr>
        <p:spPr/>
        <p:txBody>
          <a:bodyPr/>
          <a:lstStyle/>
          <a:p>
            <a:endParaRPr lang="nb-NO"/>
          </a:p>
        </p:txBody>
      </p:sp>
      <p:sp>
        <p:nvSpPr>
          <p:cNvPr id="7" name="Plassholder for lysbildenummer 6"/>
          <p:cNvSpPr>
            <a:spLocks noGrp="1"/>
          </p:cNvSpPr>
          <p:nvPr>
            <p:ph type="sldNum" sz="quarter" idx="12"/>
          </p:nvPr>
        </p:nvSpPr>
        <p:spPr/>
        <p:txBody>
          <a:bodyPr/>
          <a:lstStyle/>
          <a:p>
            <a:fld id="{76AF6BD5-1E91-4930-AEA0-EFA849D86163}" type="slidenum">
              <a:rPr lang="nb-NO" smtClean="0"/>
              <a:t>‹#›</a:t>
            </a:fld>
            <a:endParaRPr lang="nb-NO"/>
          </a:p>
        </p:txBody>
      </p:sp>
    </p:spTree>
    <p:extLst>
      <p:ext uri="{BB962C8B-B14F-4D97-AF65-F5344CB8AC3E}">
        <p14:creationId xmlns:p14="http://schemas.microsoft.com/office/powerpoint/2010/main" val="1361128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Rediger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415271-3984-48D3-ADC1-B30081ED1A92}" type="datetimeFigureOut">
              <a:rPr lang="nb-NO" smtClean="0"/>
              <a:t>27.04.2026</a:t>
            </a:fld>
            <a:endParaRPr lang="nb-NO"/>
          </a:p>
        </p:txBody>
      </p:sp>
      <p:sp>
        <p:nvSpPr>
          <p:cNvPr id="5" name="Plassholder for bunn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AF6BD5-1E91-4930-AEA0-EFA849D86163}" type="slidenum">
              <a:rPr lang="nb-NO" smtClean="0"/>
              <a:t>‹#›</a:t>
            </a:fld>
            <a:endParaRPr lang="nb-NO"/>
          </a:p>
        </p:txBody>
      </p:sp>
    </p:spTree>
    <p:extLst>
      <p:ext uri="{BB962C8B-B14F-4D97-AF65-F5344CB8AC3E}">
        <p14:creationId xmlns:p14="http://schemas.microsoft.com/office/powerpoint/2010/main" val="21359905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emf"/><Relationship Id="rId7" Type="http://schemas.openxmlformats.org/officeDocument/2006/relationships/image" Target="../media/image8.emf"/><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7.png"/><Relationship Id="rId11" Type="http://schemas.openxmlformats.org/officeDocument/2006/relationships/image" Target="../media/image12.emf"/><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emf"/><Relationship Id="rId4" Type="http://schemas.openxmlformats.org/officeDocument/2006/relationships/image" Target="../media/image5.png"/><Relationship Id="rId9" Type="http://schemas.openxmlformats.org/officeDocument/2006/relationships/image" Target="../media/image10.emf"/><Relationship Id="rId14" Type="http://schemas.openxmlformats.org/officeDocument/2006/relationships/image" Target="../media/image15.emf"/></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emf"/><Relationship Id="rId7" Type="http://schemas.openxmlformats.org/officeDocument/2006/relationships/image" Target="../media/image14.png"/><Relationship Id="rId12"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0.emf"/><Relationship Id="rId5" Type="http://schemas.openxmlformats.org/officeDocument/2006/relationships/image" Target="../media/image8.emf"/><Relationship Id="rId10" Type="http://schemas.openxmlformats.org/officeDocument/2006/relationships/image" Target="../media/image18.emf"/><Relationship Id="rId4" Type="http://schemas.openxmlformats.org/officeDocument/2006/relationships/image" Target="../media/image6.png"/><Relationship Id="rId9" Type="http://schemas.openxmlformats.org/officeDocument/2006/relationships/image" Target="../media/image11.emf"/></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22.emf"/><Relationship Id="rId2" Type="http://schemas.openxmlformats.org/officeDocument/2006/relationships/image" Target="../media/image20.png"/><Relationship Id="rId1" Type="http://schemas.openxmlformats.org/officeDocument/2006/relationships/slideLayout" Target="../slideLayouts/slideLayout4.xml"/><Relationship Id="rId6" Type="http://schemas.openxmlformats.org/officeDocument/2006/relationships/image" Target="../media/image11.emf"/><Relationship Id="rId5" Type="http://schemas.openxmlformats.org/officeDocument/2006/relationships/image" Target="../media/image9.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ctrTitle"/>
          </p:nvPr>
        </p:nvSpPr>
        <p:spPr>
          <a:xfrm>
            <a:off x="1524000" y="166256"/>
            <a:ext cx="9144000" cy="831272"/>
          </a:xfrm>
        </p:spPr>
        <p:txBody>
          <a:bodyPr>
            <a:normAutofit fontScale="90000"/>
          </a:bodyPr>
          <a:lstStyle/>
          <a:p>
            <a:r>
              <a:rPr lang="nb-NO" dirty="0"/>
              <a:t>Skiltregulering Forsølveien</a:t>
            </a:r>
          </a:p>
        </p:txBody>
      </p:sp>
      <p:sp>
        <p:nvSpPr>
          <p:cNvPr id="3" name="Undertittel 2"/>
          <p:cNvSpPr>
            <a:spLocks noGrp="1"/>
          </p:cNvSpPr>
          <p:nvPr>
            <p:ph type="subTitle" idx="1"/>
          </p:nvPr>
        </p:nvSpPr>
        <p:spPr>
          <a:xfrm>
            <a:off x="2412310" y="997528"/>
            <a:ext cx="7529552" cy="4260272"/>
          </a:xfrm>
        </p:spPr>
        <p:txBody>
          <a:bodyPr/>
          <a:lstStyle/>
          <a:p>
            <a:r>
              <a:rPr lang="nb-NO" dirty="0"/>
              <a:t>Delt inn i 3 soner</a:t>
            </a:r>
          </a:p>
        </p:txBody>
      </p:sp>
      <p:pic>
        <p:nvPicPr>
          <p:cNvPr id="5" name="Bilde 4"/>
          <p:cNvPicPr>
            <a:picLocks noChangeAspect="1"/>
          </p:cNvPicPr>
          <p:nvPr/>
        </p:nvPicPr>
        <p:blipFill>
          <a:blip r:embed="rId2"/>
          <a:stretch>
            <a:fillRect/>
          </a:stretch>
        </p:blipFill>
        <p:spPr>
          <a:xfrm>
            <a:off x="784706" y="1389457"/>
            <a:ext cx="10784759" cy="5322269"/>
          </a:xfrm>
          <a:prstGeom prst="rect">
            <a:avLst/>
          </a:prstGeom>
        </p:spPr>
      </p:pic>
    </p:spTree>
    <p:extLst>
      <p:ext uri="{BB962C8B-B14F-4D97-AF65-F5344CB8AC3E}">
        <p14:creationId xmlns:p14="http://schemas.microsoft.com/office/powerpoint/2010/main" val="474989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ktangel 21"/>
          <p:cNvSpPr/>
          <p:nvPr/>
        </p:nvSpPr>
        <p:spPr>
          <a:xfrm>
            <a:off x="5338729" y="0"/>
            <a:ext cx="960263" cy="369332"/>
          </a:xfrm>
          <a:prstGeom prst="rect">
            <a:avLst/>
          </a:prstGeom>
        </p:spPr>
        <p:txBody>
          <a:bodyPr wrap="none">
            <a:spAutoFit/>
          </a:bodyPr>
          <a:lstStyle/>
          <a:p>
            <a:r>
              <a:rPr lang="nb-NO" dirty="0"/>
              <a:t>Skiltliste</a:t>
            </a:r>
          </a:p>
        </p:txBody>
      </p:sp>
      <p:pic>
        <p:nvPicPr>
          <p:cNvPr id="4" name="Bilde 3"/>
          <p:cNvPicPr>
            <a:picLocks noChangeAspect="1"/>
          </p:cNvPicPr>
          <p:nvPr/>
        </p:nvPicPr>
        <p:blipFill>
          <a:blip r:embed="rId2"/>
          <a:stretch>
            <a:fillRect/>
          </a:stretch>
        </p:blipFill>
        <p:spPr>
          <a:xfrm>
            <a:off x="3028457" y="286205"/>
            <a:ext cx="5318727" cy="6484586"/>
          </a:xfrm>
          <a:prstGeom prst="rect">
            <a:avLst/>
          </a:prstGeom>
        </p:spPr>
      </p:pic>
    </p:spTree>
    <p:extLst>
      <p:ext uri="{BB962C8B-B14F-4D97-AF65-F5344CB8AC3E}">
        <p14:creationId xmlns:p14="http://schemas.microsoft.com/office/powerpoint/2010/main" val="2719707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e 2"/>
          <p:cNvPicPr>
            <a:picLocks noChangeAspect="1"/>
          </p:cNvPicPr>
          <p:nvPr/>
        </p:nvPicPr>
        <p:blipFill>
          <a:blip r:embed="rId2"/>
          <a:stretch>
            <a:fillRect/>
          </a:stretch>
        </p:blipFill>
        <p:spPr>
          <a:xfrm>
            <a:off x="761192" y="756497"/>
            <a:ext cx="10669616" cy="5461462"/>
          </a:xfrm>
          <a:prstGeom prst="rect">
            <a:avLst/>
          </a:prstGeom>
        </p:spPr>
      </p:pic>
      <p:pic>
        <p:nvPicPr>
          <p:cNvPr id="6" name="Bild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4305039">
            <a:off x="6962879" y="4432898"/>
            <a:ext cx="303183" cy="116782"/>
          </a:xfrm>
          <a:prstGeom prst="rect">
            <a:avLst/>
          </a:prstGeom>
          <a:noFill/>
          <a:extLst>
            <a:ext uri="{909E8E84-426E-40DD-AFC4-6F175D3DCCD1}">
              <a14:hiddenFill xmlns:a14="http://schemas.microsoft.com/office/drawing/2010/main">
                <a:solidFill>
                  <a:srgbClr val="FFFFFF"/>
                </a:solidFill>
              </a14:hiddenFill>
            </a:ext>
          </a:extLst>
        </p:spPr>
      </p:pic>
      <p:pic>
        <p:nvPicPr>
          <p:cNvPr id="8" name="Bild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893553">
            <a:off x="5855193" y="2899585"/>
            <a:ext cx="303183" cy="116782"/>
          </a:xfrm>
          <a:prstGeom prst="rect">
            <a:avLst/>
          </a:prstGeom>
          <a:noFill/>
          <a:extLst>
            <a:ext uri="{909E8E84-426E-40DD-AFC4-6F175D3DCCD1}">
              <a14:hiddenFill xmlns:a14="http://schemas.microsoft.com/office/drawing/2010/main">
                <a:solidFill>
                  <a:srgbClr val="FFFFFF"/>
                </a:solidFill>
              </a14:hiddenFill>
            </a:ext>
          </a:extLst>
        </p:spPr>
      </p:pic>
      <p:pic>
        <p:nvPicPr>
          <p:cNvPr id="9" name="Bild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718323">
            <a:off x="7039524" y="3439616"/>
            <a:ext cx="322645" cy="124279"/>
          </a:xfrm>
          <a:prstGeom prst="rect">
            <a:avLst/>
          </a:prstGeom>
          <a:noFill/>
          <a:extLst>
            <a:ext uri="{909E8E84-426E-40DD-AFC4-6F175D3DCCD1}">
              <a14:hiddenFill xmlns:a14="http://schemas.microsoft.com/office/drawing/2010/main">
                <a:solidFill>
                  <a:srgbClr val="FFFFFF"/>
                </a:solidFill>
              </a14:hiddenFill>
            </a:ext>
          </a:extLst>
        </p:spPr>
      </p:pic>
      <p:pic>
        <p:nvPicPr>
          <p:cNvPr id="10" name="Bild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70638">
            <a:off x="5434137" y="858928"/>
            <a:ext cx="303183" cy="116782"/>
          </a:xfrm>
          <a:prstGeom prst="rect">
            <a:avLst/>
          </a:prstGeom>
          <a:noFill/>
          <a:extLst>
            <a:ext uri="{909E8E84-426E-40DD-AFC4-6F175D3DCCD1}">
              <a14:hiddenFill xmlns:a14="http://schemas.microsoft.com/office/drawing/2010/main">
                <a:solidFill>
                  <a:srgbClr val="FFFFFF"/>
                </a:solidFill>
              </a14:hiddenFill>
            </a:ext>
          </a:extLst>
        </p:spPr>
      </p:pic>
      <p:pic>
        <p:nvPicPr>
          <p:cNvPr id="11" name="Bild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563883">
            <a:off x="8011507" y="5159684"/>
            <a:ext cx="303183" cy="116782"/>
          </a:xfrm>
          <a:prstGeom prst="rect">
            <a:avLst/>
          </a:prstGeom>
          <a:noFill/>
          <a:extLst>
            <a:ext uri="{909E8E84-426E-40DD-AFC4-6F175D3DCCD1}">
              <a14:hiddenFill xmlns:a14="http://schemas.microsoft.com/office/drawing/2010/main">
                <a:solidFill>
                  <a:srgbClr val="FFFFFF"/>
                </a:solidFill>
              </a14:hiddenFill>
            </a:ext>
          </a:extLst>
        </p:spPr>
      </p:pic>
      <p:pic>
        <p:nvPicPr>
          <p:cNvPr id="12" name="Bild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701752">
            <a:off x="7162634" y="3834775"/>
            <a:ext cx="303183" cy="116782"/>
          </a:xfrm>
          <a:prstGeom prst="rect">
            <a:avLst/>
          </a:prstGeom>
          <a:noFill/>
          <a:extLst>
            <a:ext uri="{909E8E84-426E-40DD-AFC4-6F175D3DCCD1}">
              <a14:hiddenFill xmlns:a14="http://schemas.microsoft.com/office/drawing/2010/main">
                <a:solidFill>
                  <a:srgbClr val="FFFFFF"/>
                </a:solidFill>
              </a14:hiddenFill>
            </a:ext>
          </a:extLst>
        </p:spPr>
      </p:pic>
      <p:sp>
        <p:nvSpPr>
          <p:cNvPr id="16" name="Ellipse 15"/>
          <p:cNvSpPr/>
          <p:nvPr/>
        </p:nvSpPr>
        <p:spPr>
          <a:xfrm>
            <a:off x="7471915" y="3757512"/>
            <a:ext cx="231212" cy="2703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3</a:t>
            </a:r>
            <a:endParaRPr lang="nb-NO" dirty="0">
              <a:effectLst/>
              <a:latin typeface="Times New Roman" panose="02020603050405020304" pitchFamily="18" charset="0"/>
              <a:ea typeface="Times New Roman" panose="02020603050405020304" pitchFamily="18" charset="0"/>
            </a:endParaRPr>
          </a:p>
        </p:txBody>
      </p:sp>
      <p:sp>
        <p:nvSpPr>
          <p:cNvPr id="17" name="Ellipse 16"/>
          <p:cNvSpPr/>
          <p:nvPr/>
        </p:nvSpPr>
        <p:spPr>
          <a:xfrm>
            <a:off x="5250337" y="748167"/>
            <a:ext cx="205900" cy="287637"/>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18" name="Ellipse 17"/>
          <p:cNvSpPr/>
          <p:nvPr/>
        </p:nvSpPr>
        <p:spPr>
          <a:xfrm>
            <a:off x="7297325" y="3207090"/>
            <a:ext cx="237503" cy="27158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19" name="Ellipse 18"/>
          <p:cNvSpPr/>
          <p:nvPr/>
        </p:nvSpPr>
        <p:spPr>
          <a:xfrm>
            <a:off x="8253887" y="4798600"/>
            <a:ext cx="326222" cy="323462"/>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spcAft>
                <a:spcPts val="0"/>
              </a:spcAft>
            </a:pPr>
            <a:r>
              <a:rPr lang="nb-NO" sz="1200" b="1" dirty="0">
                <a:solidFill>
                  <a:srgbClr val="000000"/>
                </a:solidFill>
                <a:ea typeface="Times New Roman" panose="02020603050405020304" pitchFamily="18" charset="0"/>
              </a:rPr>
              <a:t>1</a:t>
            </a:r>
            <a:endParaRPr lang="nb-NO" sz="1200" dirty="0">
              <a:effectLst/>
              <a:latin typeface="Times New Roman" panose="02020603050405020304" pitchFamily="18" charset="0"/>
              <a:ea typeface="Times New Roman" panose="02020603050405020304" pitchFamily="18" charset="0"/>
            </a:endParaRPr>
          </a:p>
        </p:txBody>
      </p:sp>
      <p:sp>
        <p:nvSpPr>
          <p:cNvPr id="20" name="Ellipse 19"/>
          <p:cNvSpPr/>
          <p:nvPr/>
        </p:nvSpPr>
        <p:spPr>
          <a:xfrm>
            <a:off x="5489695" y="3150920"/>
            <a:ext cx="153009" cy="289228"/>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21" name="Ellipse 20"/>
          <p:cNvSpPr/>
          <p:nvPr/>
        </p:nvSpPr>
        <p:spPr>
          <a:xfrm>
            <a:off x="7156537" y="4651009"/>
            <a:ext cx="130293" cy="323044"/>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pic>
        <p:nvPicPr>
          <p:cNvPr id="23" name="Image 3"/>
          <p:cNvPicPr>
            <a:picLocks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8962363">
            <a:off x="6517700" y="3346721"/>
            <a:ext cx="174926" cy="263898"/>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24" name="Image 3"/>
          <p:cNvPicPr>
            <a:picLocks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rot="8919390">
            <a:off x="6733969" y="2875820"/>
            <a:ext cx="220056" cy="26443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25" name="Image 3"/>
          <p:cNvPicPr>
            <a:picLocks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rot="8962363">
            <a:off x="8435873" y="5175497"/>
            <a:ext cx="288473" cy="28741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2" name="Bilde 1"/>
          <p:cNvPicPr>
            <a:picLocks noChangeAspect="1"/>
          </p:cNvPicPr>
          <p:nvPr/>
        </p:nvPicPr>
        <p:blipFill>
          <a:blip r:embed="rId7">
            <a:grayscl/>
          </a:blip>
          <a:stretch>
            <a:fillRect/>
          </a:stretch>
        </p:blipFill>
        <p:spPr>
          <a:xfrm rot="19861098">
            <a:off x="6903745" y="3161640"/>
            <a:ext cx="308637" cy="267788"/>
          </a:xfrm>
          <a:prstGeom prst="rect">
            <a:avLst/>
          </a:prstGeom>
        </p:spPr>
      </p:pic>
      <p:pic>
        <p:nvPicPr>
          <p:cNvPr id="26" name="Bilde 25"/>
          <p:cNvPicPr>
            <a:picLocks noChangeAspect="1"/>
          </p:cNvPicPr>
          <p:nvPr/>
        </p:nvPicPr>
        <p:blipFill>
          <a:blip r:embed="rId8"/>
          <a:stretch>
            <a:fillRect/>
          </a:stretch>
        </p:blipFill>
        <p:spPr>
          <a:xfrm rot="1199620">
            <a:off x="5488807" y="1156583"/>
            <a:ext cx="243504" cy="96524"/>
          </a:xfrm>
          <a:prstGeom prst="rect">
            <a:avLst/>
          </a:prstGeom>
        </p:spPr>
      </p:pic>
      <p:pic>
        <p:nvPicPr>
          <p:cNvPr id="27" name="Bilde 26"/>
          <p:cNvPicPr>
            <a:picLocks noChangeAspect="1"/>
          </p:cNvPicPr>
          <p:nvPr/>
        </p:nvPicPr>
        <p:blipFill>
          <a:blip r:embed="rId8"/>
          <a:stretch>
            <a:fillRect/>
          </a:stretch>
        </p:blipFill>
        <p:spPr>
          <a:xfrm rot="14388240">
            <a:off x="5943117" y="2812872"/>
            <a:ext cx="243504" cy="96524"/>
          </a:xfrm>
          <a:prstGeom prst="rect">
            <a:avLst/>
          </a:prstGeom>
        </p:spPr>
      </p:pic>
      <p:pic>
        <p:nvPicPr>
          <p:cNvPr id="28" name="Bilde 27"/>
          <p:cNvPicPr>
            <a:picLocks noChangeAspect="1"/>
          </p:cNvPicPr>
          <p:nvPr/>
        </p:nvPicPr>
        <p:blipFill>
          <a:blip r:embed="rId8"/>
          <a:stretch>
            <a:fillRect/>
          </a:stretch>
        </p:blipFill>
        <p:spPr>
          <a:xfrm rot="14076192">
            <a:off x="7034785" y="4339974"/>
            <a:ext cx="243504" cy="96524"/>
          </a:xfrm>
          <a:prstGeom prst="rect">
            <a:avLst/>
          </a:prstGeom>
        </p:spPr>
      </p:pic>
      <p:pic>
        <p:nvPicPr>
          <p:cNvPr id="29" name="Bilde 28"/>
          <p:cNvPicPr>
            <a:picLocks noChangeAspect="1"/>
          </p:cNvPicPr>
          <p:nvPr/>
        </p:nvPicPr>
        <p:blipFill>
          <a:blip r:embed="rId8"/>
          <a:stretch>
            <a:fillRect/>
          </a:stretch>
        </p:blipFill>
        <p:spPr>
          <a:xfrm rot="3386434">
            <a:off x="7004149" y="3581113"/>
            <a:ext cx="243504" cy="96524"/>
          </a:xfrm>
          <a:prstGeom prst="rect">
            <a:avLst/>
          </a:prstGeom>
        </p:spPr>
      </p:pic>
      <p:sp>
        <p:nvSpPr>
          <p:cNvPr id="30" name="Ellipse 29"/>
          <p:cNvSpPr/>
          <p:nvPr/>
        </p:nvSpPr>
        <p:spPr>
          <a:xfrm>
            <a:off x="4391170" y="987451"/>
            <a:ext cx="158317" cy="286072"/>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ffectLst/>
                <a:ea typeface="Times New Roman" panose="02020603050405020304" pitchFamily="18" charset="0"/>
              </a:rPr>
              <a:t>7</a:t>
            </a:r>
            <a:endParaRPr lang="nb-NO" dirty="0">
              <a:effectLst/>
              <a:latin typeface="Times New Roman" panose="02020603050405020304" pitchFamily="18" charset="0"/>
              <a:ea typeface="Times New Roman" panose="02020603050405020304" pitchFamily="18" charset="0"/>
            </a:endParaRPr>
          </a:p>
        </p:txBody>
      </p:sp>
      <p:pic>
        <p:nvPicPr>
          <p:cNvPr id="32" name="Bild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97832">
            <a:off x="4836331" y="1505066"/>
            <a:ext cx="303183" cy="116782"/>
          </a:xfrm>
          <a:prstGeom prst="rect">
            <a:avLst/>
          </a:prstGeom>
          <a:noFill/>
          <a:extLst>
            <a:ext uri="{909E8E84-426E-40DD-AFC4-6F175D3DCCD1}">
              <a14:hiddenFill xmlns:a14="http://schemas.microsoft.com/office/drawing/2010/main">
                <a:solidFill>
                  <a:srgbClr val="FFFFFF"/>
                </a:solidFill>
              </a14:hiddenFill>
            </a:ext>
          </a:extLst>
        </p:spPr>
      </p:pic>
      <p:pic>
        <p:nvPicPr>
          <p:cNvPr id="34" name="Bild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a:off x="4599711" y="1199286"/>
            <a:ext cx="303183" cy="116782"/>
          </a:xfrm>
          <a:prstGeom prst="rect">
            <a:avLst/>
          </a:prstGeom>
          <a:noFill/>
          <a:extLst>
            <a:ext uri="{909E8E84-426E-40DD-AFC4-6F175D3DCCD1}">
              <a14:hiddenFill xmlns:a14="http://schemas.microsoft.com/office/drawing/2010/main">
                <a:solidFill>
                  <a:srgbClr val="FFFFFF"/>
                </a:solidFill>
              </a14:hiddenFill>
            </a:ext>
          </a:extLst>
        </p:spPr>
      </p:pic>
      <p:pic>
        <p:nvPicPr>
          <p:cNvPr id="38" name="Image 3"/>
          <p:cNvPicPr>
            <a:picLocks noChangeArrowheads="1"/>
          </p:cNvPicPr>
          <p:nvPr/>
        </p:nvPicPr>
        <p:blipFill>
          <a:blip r:embed="rId6" cstate="print">
            <a:grayscl/>
            <a:extLst>
              <a:ext uri="{28A0092B-C50C-407E-A947-70E740481C1C}">
                <a14:useLocalDpi xmlns:a14="http://schemas.microsoft.com/office/drawing/2010/main" val="0"/>
              </a:ext>
            </a:extLst>
          </a:blip>
          <a:srcRect/>
          <a:stretch>
            <a:fillRect/>
          </a:stretch>
        </p:blipFill>
        <p:spPr bwMode="auto">
          <a:xfrm rot="8962363">
            <a:off x="5130296" y="1564486"/>
            <a:ext cx="216447" cy="27459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35" name="Bilde 3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9436495">
            <a:off x="8546821" y="4549530"/>
            <a:ext cx="474509" cy="462934"/>
          </a:xfrm>
          <a:prstGeom prst="rect">
            <a:avLst/>
          </a:prstGeom>
          <a:noFill/>
          <a:extLst>
            <a:ext uri="{909E8E84-426E-40DD-AFC4-6F175D3DCCD1}">
              <a14:hiddenFill xmlns:a14="http://schemas.microsoft.com/office/drawing/2010/main">
                <a:solidFill>
                  <a:srgbClr val="FFFFFF"/>
                </a:solidFill>
              </a14:hiddenFill>
            </a:ext>
          </a:extLst>
        </p:spPr>
      </p:pic>
      <p:pic>
        <p:nvPicPr>
          <p:cNvPr id="36" name="Bilde 3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3387089">
            <a:off x="6750651" y="4463972"/>
            <a:ext cx="320594" cy="277848"/>
          </a:xfrm>
          <a:prstGeom prst="rect">
            <a:avLst/>
          </a:prstGeom>
          <a:noFill/>
          <a:extLst>
            <a:ext uri="{909E8E84-426E-40DD-AFC4-6F175D3DCCD1}">
              <a14:hiddenFill xmlns:a14="http://schemas.microsoft.com/office/drawing/2010/main">
                <a:solidFill>
                  <a:srgbClr val="FFFFFF"/>
                </a:solidFill>
              </a14:hiddenFill>
            </a:ext>
          </a:extLst>
        </p:spPr>
      </p:pic>
      <p:pic>
        <p:nvPicPr>
          <p:cNvPr id="39" name="Bilde 3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3726331">
            <a:off x="5639862" y="3062097"/>
            <a:ext cx="311130" cy="269646"/>
          </a:xfrm>
          <a:prstGeom prst="rect">
            <a:avLst/>
          </a:prstGeom>
          <a:noFill/>
          <a:extLst>
            <a:ext uri="{909E8E84-426E-40DD-AFC4-6F175D3DCCD1}">
              <a14:hiddenFill xmlns:a14="http://schemas.microsoft.com/office/drawing/2010/main">
                <a:solidFill>
                  <a:srgbClr val="FFFFFF"/>
                </a:solidFill>
              </a14:hiddenFill>
            </a:ext>
          </a:extLst>
        </p:spPr>
      </p:pic>
      <p:pic>
        <p:nvPicPr>
          <p:cNvPr id="40" name="Bilde 3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5573832">
            <a:off x="7227134" y="2910436"/>
            <a:ext cx="325744" cy="282311"/>
          </a:xfrm>
          <a:prstGeom prst="rect">
            <a:avLst/>
          </a:prstGeom>
          <a:noFill/>
          <a:extLst>
            <a:ext uri="{909E8E84-426E-40DD-AFC4-6F175D3DCCD1}">
              <a14:hiddenFill xmlns:a14="http://schemas.microsoft.com/office/drawing/2010/main">
                <a:solidFill>
                  <a:srgbClr val="FFFFFF"/>
                </a:solidFill>
              </a14:hiddenFill>
            </a:ext>
          </a:extLst>
        </p:spPr>
      </p:pic>
      <p:pic>
        <p:nvPicPr>
          <p:cNvPr id="41" name="Bilde 4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9787654">
            <a:off x="7712070" y="3602951"/>
            <a:ext cx="392156" cy="339868"/>
          </a:xfrm>
          <a:prstGeom prst="rect">
            <a:avLst/>
          </a:prstGeom>
          <a:noFill/>
          <a:extLst>
            <a:ext uri="{909E8E84-426E-40DD-AFC4-6F175D3DCCD1}">
              <a14:hiddenFill xmlns:a14="http://schemas.microsoft.com/office/drawing/2010/main">
                <a:solidFill>
                  <a:srgbClr val="FFFFFF"/>
                </a:solidFill>
              </a14:hiddenFill>
            </a:ext>
          </a:extLst>
        </p:spPr>
      </p:pic>
      <p:pic>
        <p:nvPicPr>
          <p:cNvPr id="4" name="Bilde 3"/>
          <p:cNvPicPr>
            <a:picLocks noChangeAspect="1"/>
          </p:cNvPicPr>
          <p:nvPr/>
        </p:nvPicPr>
        <p:blipFill>
          <a:blip r:embed="rId12"/>
          <a:stretch>
            <a:fillRect/>
          </a:stretch>
        </p:blipFill>
        <p:spPr>
          <a:xfrm>
            <a:off x="7802018" y="3787511"/>
            <a:ext cx="517077" cy="443209"/>
          </a:xfrm>
          <a:prstGeom prst="rect">
            <a:avLst/>
          </a:prstGeom>
        </p:spPr>
      </p:pic>
      <p:pic>
        <p:nvPicPr>
          <p:cNvPr id="5" name="Bilde 4"/>
          <p:cNvPicPr>
            <a:picLocks noChangeAspect="1"/>
          </p:cNvPicPr>
          <p:nvPr/>
        </p:nvPicPr>
        <p:blipFill>
          <a:blip r:embed="rId13"/>
          <a:stretch>
            <a:fillRect/>
          </a:stretch>
        </p:blipFill>
        <p:spPr>
          <a:xfrm rot="15457147">
            <a:off x="5406324" y="2376429"/>
            <a:ext cx="284152" cy="479506"/>
          </a:xfrm>
          <a:prstGeom prst="rect">
            <a:avLst/>
          </a:prstGeom>
        </p:spPr>
      </p:pic>
      <p:pic>
        <p:nvPicPr>
          <p:cNvPr id="45" name="Bilde 44"/>
          <p:cNvPicPr>
            <a:picLocks noChangeAspect="1"/>
          </p:cNvPicPr>
          <p:nvPr/>
        </p:nvPicPr>
        <p:blipFill>
          <a:blip r:embed="rId13"/>
          <a:stretch>
            <a:fillRect/>
          </a:stretch>
        </p:blipFill>
        <p:spPr>
          <a:xfrm rot="15684540">
            <a:off x="6143214" y="3002494"/>
            <a:ext cx="284152" cy="479506"/>
          </a:xfrm>
          <a:prstGeom prst="rect">
            <a:avLst/>
          </a:prstGeom>
        </p:spPr>
      </p:pic>
      <p:pic>
        <p:nvPicPr>
          <p:cNvPr id="46" name="Bilde 4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1659534">
            <a:off x="5863482" y="850014"/>
            <a:ext cx="339580" cy="294302"/>
          </a:xfrm>
          <a:prstGeom prst="rect">
            <a:avLst/>
          </a:prstGeom>
          <a:noFill/>
          <a:extLst>
            <a:ext uri="{909E8E84-426E-40DD-AFC4-6F175D3DCCD1}">
              <a14:hiddenFill xmlns:a14="http://schemas.microsoft.com/office/drawing/2010/main">
                <a:solidFill>
                  <a:srgbClr val="FFFFFF"/>
                </a:solidFill>
              </a14:hiddenFill>
            </a:ext>
          </a:extLst>
        </p:spPr>
      </p:pic>
      <p:pic>
        <p:nvPicPr>
          <p:cNvPr id="47" name="Bilde 4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80781" y="968584"/>
            <a:ext cx="373906" cy="235960"/>
          </a:xfrm>
          <a:prstGeom prst="rect">
            <a:avLst/>
          </a:prstGeom>
          <a:noFill/>
          <a:extLst>
            <a:ext uri="{909E8E84-426E-40DD-AFC4-6F175D3DCCD1}">
              <a14:hiddenFill xmlns:a14="http://schemas.microsoft.com/office/drawing/2010/main">
                <a:solidFill>
                  <a:srgbClr val="FFFFFF"/>
                </a:solidFill>
              </a14:hiddenFill>
            </a:ext>
          </a:extLst>
        </p:spPr>
      </p:pic>
      <p:pic>
        <p:nvPicPr>
          <p:cNvPr id="50" name="Bilde 49"/>
          <p:cNvPicPr>
            <a:picLocks noChangeAspect="1"/>
          </p:cNvPicPr>
          <p:nvPr/>
        </p:nvPicPr>
        <p:blipFill>
          <a:blip r:embed="rId15"/>
          <a:stretch>
            <a:fillRect/>
          </a:stretch>
        </p:blipFill>
        <p:spPr>
          <a:xfrm>
            <a:off x="6126462" y="2896851"/>
            <a:ext cx="406061" cy="213907"/>
          </a:xfrm>
          <a:prstGeom prst="rect">
            <a:avLst/>
          </a:prstGeom>
        </p:spPr>
      </p:pic>
      <p:pic>
        <p:nvPicPr>
          <p:cNvPr id="51" name="Bilde 50"/>
          <p:cNvPicPr>
            <a:picLocks noChangeAspect="1"/>
          </p:cNvPicPr>
          <p:nvPr/>
        </p:nvPicPr>
        <p:blipFill>
          <a:blip r:embed="rId15"/>
          <a:stretch>
            <a:fillRect/>
          </a:stretch>
        </p:blipFill>
        <p:spPr>
          <a:xfrm>
            <a:off x="5772400" y="2327729"/>
            <a:ext cx="406061" cy="213907"/>
          </a:xfrm>
          <a:prstGeom prst="rect">
            <a:avLst/>
          </a:prstGeom>
        </p:spPr>
      </p:pic>
      <p:pic>
        <p:nvPicPr>
          <p:cNvPr id="42" name="Bilde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893553">
            <a:off x="5697951" y="2594255"/>
            <a:ext cx="303183" cy="116782"/>
          </a:xfrm>
          <a:prstGeom prst="rect">
            <a:avLst/>
          </a:prstGeom>
          <a:noFill/>
          <a:extLst>
            <a:ext uri="{909E8E84-426E-40DD-AFC4-6F175D3DCCD1}">
              <a14:hiddenFill xmlns:a14="http://schemas.microsoft.com/office/drawing/2010/main">
                <a:solidFill>
                  <a:srgbClr val="FFFFFF"/>
                </a:solidFill>
              </a14:hiddenFill>
            </a:ext>
          </a:extLst>
        </p:spPr>
      </p:pic>
      <p:pic>
        <p:nvPicPr>
          <p:cNvPr id="44" name="Bilde 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5072673">
            <a:off x="5791800" y="2894600"/>
            <a:ext cx="303183" cy="116782"/>
          </a:xfrm>
          <a:prstGeom prst="rect">
            <a:avLst/>
          </a:prstGeom>
          <a:noFill/>
          <a:extLst>
            <a:ext uri="{909E8E84-426E-40DD-AFC4-6F175D3DCCD1}">
              <a14:hiddenFill xmlns:a14="http://schemas.microsoft.com/office/drawing/2010/main">
                <a:solidFill>
                  <a:srgbClr val="FFFFFF"/>
                </a:solidFill>
              </a14:hiddenFill>
            </a:ext>
          </a:extLst>
        </p:spPr>
      </p:pic>
      <p:sp>
        <p:nvSpPr>
          <p:cNvPr id="48" name="Ellipse 47"/>
          <p:cNvSpPr/>
          <p:nvPr/>
        </p:nvSpPr>
        <p:spPr>
          <a:xfrm>
            <a:off x="4617665" y="1485358"/>
            <a:ext cx="158317" cy="286072"/>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ffectLst/>
                <a:ea typeface="Times New Roman" panose="02020603050405020304" pitchFamily="18" charset="0"/>
              </a:rPr>
              <a:t>7</a:t>
            </a:r>
            <a:endParaRPr lang="nb-NO" dirty="0">
              <a:effectLst/>
              <a:latin typeface="Times New Roman" panose="02020603050405020304" pitchFamily="18" charset="0"/>
              <a:ea typeface="Times New Roman" panose="02020603050405020304" pitchFamily="18" charset="0"/>
            </a:endParaRPr>
          </a:p>
        </p:txBody>
      </p:sp>
      <p:pic>
        <p:nvPicPr>
          <p:cNvPr id="49" name="Bilde 48"/>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775982" y="1627200"/>
            <a:ext cx="373906" cy="235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33777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e 4"/>
          <p:cNvPicPr>
            <a:picLocks noChangeAspect="1"/>
          </p:cNvPicPr>
          <p:nvPr/>
        </p:nvPicPr>
        <p:blipFill>
          <a:blip r:embed="rId2"/>
          <a:stretch>
            <a:fillRect/>
          </a:stretch>
        </p:blipFill>
        <p:spPr>
          <a:xfrm>
            <a:off x="577040" y="806335"/>
            <a:ext cx="11338559" cy="5669280"/>
          </a:xfrm>
          <a:prstGeom prst="rect">
            <a:avLst/>
          </a:prstGeom>
        </p:spPr>
      </p:pic>
      <p:pic>
        <p:nvPicPr>
          <p:cNvPr id="3" name="Bild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5222006" y="4801283"/>
            <a:ext cx="340290" cy="131075"/>
          </a:xfrm>
          <a:prstGeom prst="rect">
            <a:avLst/>
          </a:prstGeom>
          <a:noFill/>
          <a:extLst>
            <a:ext uri="{909E8E84-426E-40DD-AFC4-6F175D3DCCD1}">
              <a14:hiddenFill xmlns:a14="http://schemas.microsoft.com/office/drawing/2010/main">
                <a:solidFill>
                  <a:srgbClr val="FFFFFF"/>
                </a:solidFill>
              </a14:hiddenFill>
            </a:ext>
          </a:extLst>
        </p:spPr>
      </p:pic>
      <p:cxnSp>
        <p:nvCxnSpPr>
          <p:cNvPr id="8" name="Rett linje 7"/>
          <p:cNvCxnSpPr/>
          <p:nvPr/>
        </p:nvCxnSpPr>
        <p:spPr>
          <a:xfrm flipV="1">
            <a:off x="6458989" y="2604655"/>
            <a:ext cx="459047" cy="62068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Frihåndsform 10"/>
          <p:cNvSpPr/>
          <p:nvPr/>
        </p:nvSpPr>
        <p:spPr>
          <a:xfrm>
            <a:off x="6649884" y="2872509"/>
            <a:ext cx="536619" cy="295862"/>
          </a:xfrm>
          <a:custGeom>
            <a:avLst/>
            <a:gdLst>
              <a:gd name="connsiteX0" fmla="*/ 157316 w 536619"/>
              <a:gd name="connsiteY0" fmla="*/ 0 h 286626"/>
              <a:gd name="connsiteX1" fmla="*/ 28007 w 536619"/>
              <a:gd name="connsiteY1" fmla="*/ 203200 h 286626"/>
              <a:gd name="connsiteX2" fmla="*/ 9534 w 536619"/>
              <a:gd name="connsiteY2" fmla="*/ 258619 h 286626"/>
              <a:gd name="connsiteX3" fmla="*/ 28007 w 536619"/>
              <a:gd name="connsiteY3" fmla="*/ 277091 h 286626"/>
              <a:gd name="connsiteX4" fmla="*/ 111134 w 536619"/>
              <a:gd name="connsiteY4" fmla="*/ 212437 h 286626"/>
              <a:gd name="connsiteX5" fmla="*/ 138843 w 536619"/>
              <a:gd name="connsiteY5" fmla="*/ 193964 h 286626"/>
              <a:gd name="connsiteX6" fmla="*/ 194261 w 536619"/>
              <a:gd name="connsiteY6" fmla="*/ 175491 h 286626"/>
              <a:gd name="connsiteX7" fmla="*/ 240443 w 536619"/>
              <a:gd name="connsiteY7" fmla="*/ 129310 h 286626"/>
              <a:gd name="connsiteX8" fmla="*/ 258916 w 536619"/>
              <a:gd name="connsiteY8" fmla="*/ 101600 h 286626"/>
              <a:gd name="connsiteX9" fmla="*/ 295861 w 536619"/>
              <a:gd name="connsiteY9" fmla="*/ 64655 h 286626"/>
              <a:gd name="connsiteX10" fmla="*/ 314334 w 536619"/>
              <a:gd name="connsiteY10" fmla="*/ 92364 h 286626"/>
              <a:gd name="connsiteX11" fmla="*/ 295861 w 536619"/>
              <a:gd name="connsiteY11" fmla="*/ 212437 h 286626"/>
              <a:gd name="connsiteX12" fmla="*/ 305098 w 536619"/>
              <a:gd name="connsiteY12" fmla="*/ 286328 h 286626"/>
              <a:gd name="connsiteX13" fmla="*/ 332807 w 536619"/>
              <a:gd name="connsiteY13" fmla="*/ 267855 h 286626"/>
              <a:gd name="connsiteX14" fmla="*/ 415934 w 536619"/>
              <a:gd name="connsiteY14" fmla="*/ 203200 h 286626"/>
              <a:gd name="connsiteX15" fmla="*/ 471352 w 536619"/>
              <a:gd name="connsiteY15" fmla="*/ 184728 h 286626"/>
              <a:gd name="connsiteX16" fmla="*/ 489825 w 536619"/>
              <a:gd name="connsiteY16" fmla="*/ 157019 h 286626"/>
              <a:gd name="connsiteX17" fmla="*/ 536007 w 536619"/>
              <a:gd name="connsiteY17" fmla="*/ 101600 h 286626"/>
              <a:gd name="connsiteX18" fmla="*/ 536007 w 536619"/>
              <a:gd name="connsiteY18" fmla="*/ 92364 h 28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36619" h="286626">
                <a:moveTo>
                  <a:pt x="157316" y="0"/>
                </a:moveTo>
                <a:cubicBezTo>
                  <a:pt x="114213" y="67733"/>
                  <a:pt x="67839" y="133493"/>
                  <a:pt x="28007" y="203200"/>
                </a:cubicBezTo>
                <a:cubicBezTo>
                  <a:pt x="18346" y="220107"/>
                  <a:pt x="15692" y="240146"/>
                  <a:pt x="9534" y="258619"/>
                </a:cubicBezTo>
                <a:cubicBezTo>
                  <a:pt x="-2781" y="295565"/>
                  <a:pt x="-8938" y="289407"/>
                  <a:pt x="28007" y="277091"/>
                </a:cubicBezTo>
                <a:cubicBezTo>
                  <a:pt x="90309" y="214789"/>
                  <a:pt x="58641" y="229934"/>
                  <a:pt x="111134" y="212437"/>
                </a:cubicBezTo>
                <a:cubicBezTo>
                  <a:pt x="120370" y="206279"/>
                  <a:pt x="128699" y="198473"/>
                  <a:pt x="138843" y="193964"/>
                </a:cubicBezTo>
                <a:cubicBezTo>
                  <a:pt x="156637" y="186056"/>
                  <a:pt x="194261" y="175491"/>
                  <a:pt x="194261" y="175491"/>
                </a:cubicBezTo>
                <a:cubicBezTo>
                  <a:pt x="243525" y="101596"/>
                  <a:pt x="178864" y="190889"/>
                  <a:pt x="240443" y="129310"/>
                </a:cubicBezTo>
                <a:cubicBezTo>
                  <a:pt x="248293" y="121460"/>
                  <a:pt x="252758" y="110837"/>
                  <a:pt x="258916" y="101600"/>
                </a:cubicBezTo>
                <a:cubicBezTo>
                  <a:pt x="263262" y="88560"/>
                  <a:pt x="266884" y="53064"/>
                  <a:pt x="295861" y="64655"/>
                </a:cubicBezTo>
                <a:cubicBezTo>
                  <a:pt x="306168" y="68778"/>
                  <a:pt x="308176" y="83128"/>
                  <a:pt x="314334" y="92364"/>
                </a:cubicBezTo>
                <a:cubicBezTo>
                  <a:pt x="298525" y="139793"/>
                  <a:pt x="295861" y="141004"/>
                  <a:pt x="295861" y="212437"/>
                </a:cubicBezTo>
                <a:cubicBezTo>
                  <a:pt x="295861" y="237259"/>
                  <a:pt x="302019" y="261698"/>
                  <a:pt x="305098" y="286328"/>
                </a:cubicBezTo>
                <a:cubicBezTo>
                  <a:pt x="314334" y="280170"/>
                  <a:pt x="324279" y="274962"/>
                  <a:pt x="332807" y="267855"/>
                </a:cubicBezTo>
                <a:cubicBezTo>
                  <a:pt x="364683" y="241292"/>
                  <a:pt x="369249" y="218761"/>
                  <a:pt x="415934" y="203200"/>
                </a:cubicBezTo>
                <a:lnTo>
                  <a:pt x="471352" y="184728"/>
                </a:lnTo>
                <a:cubicBezTo>
                  <a:pt x="477510" y="175492"/>
                  <a:pt x="482718" y="165547"/>
                  <a:pt x="489825" y="157019"/>
                </a:cubicBezTo>
                <a:cubicBezTo>
                  <a:pt x="515360" y="126377"/>
                  <a:pt x="518807" y="136000"/>
                  <a:pt x="536007" y="101600"/>
                </a:cubicBezTo>
                <a:cubicBezTo>
                  <a:pt x="537384" y="98846"/>
                  <a:pt x="536007" y="95443"/>
                  <a:pt x="536007" y="92364"/>
                </a:cubicBez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cxnSp>
        <p:nvCxnSpPr>
          <p:cNvPr id="12" name="Rett linje 11"/>
          <p:cNvCxnSpPr/>
          <p:nvPr/>
        </p:nvCxnSpPr>
        <p:spPr>
          <a:xfrm flipV="1">
            <a:off x="6363699" y="2604655"/>
            <a:ext cx="459047" cy="62068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kstSylinder 12"/>
          <p:cNvSpPr txBox="1"/>
          <p:nvPr/>
        </p:nvSpPr>
        <p:spPr>
          <a:xfrm>
            <a:off x="7108931" y="2832168"/>
            <a:ext cx="3885423" cy="276999"/>
          </a:xfrm>
          <a:prstGeom prst="rect">
            <a:avLst/>
          </a:prstGeom>
          <a:noFill/>
        </p:spPr>
        <p:txBody>
          <a:bodyPr wrap="none" rtlCol="0">
            <a:spAutoFit/>
          </a:bodyPr>
          <a:lstStyle/>
          <a:p>
            <a:r>
              <a:rPr lang="nb-NO" sz="1200" b="1" dirty="0"/>
              <a:t>Avkjørsel stenges – nytt fortau etableres langs Forsølveien</a:t>
            </a:r>
          </a:p>
        </p:txBody>
      </p:sp>
      <p:pic>
        <p:nvPicPr>
          <p:cNvPr id="14" name="Bild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306474">
            <a:off x="5403538" y="3252192"/>
            <a:ext cx="340290" cy="131075"/>
          </a:xfrm>
          <a:prstGeom prst="rect">
            <a:avLst/>
          </a:prstGeom>
          <a:noFill/>
          <a:extLst>
            <a:ext uri="{909E8E84-426E-40DD-AFC4-6F175D3DCCD1}">
              <a14:hiddenFill xmlns:a14="http://schemas.microsoft.com/office/drawing/2010/main">
                <a:solidFill>
                  <a:srgbClr val="FFFFFF"/>
                </a:solidFill>
              </a14:hiddenFill>
            </a:ext>
          </a:extLst>
        </p:spPr>
      </p:pic>
      <p:pic>
        <p:nvPicPr>
          <p:cNvPr id="15" name="Bild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463665">
            <a:off x="6353974" y="2186417"/>
            <a:ext cx="340290" cy="131075"/>
          </a:xfrm>
          <a:prstGeom prst="rect">
            <a:avLst/>
          </a:prstGeom>
          <a:noFill/>
          <a:extLst>
            <a:ext uri="{909E8E84-426E-40DD-AFC4-6F175D3DCCD1}">
              <a14:hiddenFill xmlns:a14="http://schemas.microsoft.com/office/drawing/2010/main">
                <a:solidFill>
                  <a:srgbClr val="FFFFFF"/>
                </a:solidFill>
              </a14:hiddenFill>
            </a:ext>
          </a:extLst>
        </p:spPr>
      </p:pic>
      <p:cxnSp>
        <p:nvCxnSpPr>
          <p:cNvPr id="17" name="Rett pilkobling 16"/>
          <p:cNvCxnSpPr/>
          <p:nvPr/>
        </p:nvCxnSpPr>
        <p:spPr>
          <a:xfrm flipH="1">
            <a:off x="6688512" y="2731723"/>
            <a:ext cx="363757" cy="124645"/>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9" name="Rett linje 18"/>
          <p:cNvCxnSpPr/>
          <p:nvPr/>
        </p:nvCxnSpPr>
        <p:spPr>
          <a:xfrm flipV="1">
            <a:off x="5689678" y="5742901"/>
            <a:ext cx="470977" cy="279141"/>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Rett linje 22"/>
          <p:cNvCxnSpPr/>
          <p:nvPr/>
        </p:nvCxnSpPr>
        <p:spPr>
          <a:xfrm flipV="1">
            <a:off x="5925166" y="5560291"/>
            <a:ext cx="161598" cy="12971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Rett linje 25"/>
          <p:cNvCxnSpPr/>
          <p:nvPr/>
        </p:nvCxnSpPr>
        <p:spPr>
          <a:xfrm>
            <a:off x="4433455" y="5859881"/>
            <a:ext cx="1256223" cy="176584"/>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Rett linje 29"/>
          <p:cNvCxnSpPr/>
          <p:nvPr/>
        </p:nvCxnSpPr>
        <p:spPr>
          <a:xfrm>
            <a:off x="5557097" y="5102907"/>
            <a:ext cx="368069" cy="587098"/>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 name="TekstSylinder 34"/>
          <p:cNvSpPr txBox="1"/>
          <p:nvPr/>
        </p:nvSpPr>
        <p:spPr>
          <a:xfrm>
            <a:off x="4278765" y="5538283"/>
            <a:ext cx="1293944" cy="646331"/>
          </a:xfrm>
          <a:prstGeom prst="rect">
            <a:avLst/>
          </a:prstGeom>
          <a:noFill/>
        </p:spPr>
        <p:txBody>
          <a:bodyPr wrap="none" rtlCol="0">
            <a:spAutoFit/>
          </a:bodyPr>
          <a:lstStyle/>
          <a:p>
            <a:r>
              <a:rPr lang="nb-NO" dirty="0"/>
              <a:t>Ny butikk – </a:t>
            </a:r>
          </a:p>
          <a:p>
            <a:r>
              <a:rPr lang="nb-NO" dirty="0"/>
              <a:t>ny avkjørsel</a:t>
            </a:r>
          </a:p>
        </p:txBody>
      </p:sp>
      <p:cxnSp>
        <p:nvCxnSpPr>
          <p:cNvPr id="36" name="Rett pilkobling 35"/>
          <p:cNvCxnSpPr>
            <a:stCxn id="35" idx="3"/>
          </p:cNvCxnSpPr>
          <p:nvPr/>
        </p:nvCxnSpPr>
        <p:spPr>
          <a:xfrm flipV="1">
            <a:off x="5572709" y="5739069"/>
            <a:ext cx="433256" cy="122380"/>
          </a:xfrm>
          <a:prstGeom prst="straightConnector1">
            <a:avLst/>
          </a:prstGeom>
          <a:ln w="28575">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40" name="Image 3"/>
          <p:cNvPicPr>
            <a:picLocks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19248463">
            <a:off x="5634616" y="5069818"/>
            <a:ext cx="293829" cy="19878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41" name="Image 3"/>
          <p:cNvPicPr>
            <a:picLocks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2111671">
            <a:off x="5488117" y="3553297"/>
            <a:ext cx="293829" cy="19878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42" name="Image 3"/>
          <p:cNvPicPr>
            <a:picLocks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2527397">
            <a:off x="6288992" y="2410842"/>
            <a:ext cx="293829" cy="19878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43" name="Image 3"/>
          <p:cNvPicPr>
            <a:picLocks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8962363">
            <a:off x="7114394" y="6191693"/>
            <a:ext cx="293829" cy="19878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44" name="Image 3"/>
          <p:cNvPicPr>
            <a:picLocks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13128975">
            <a:off x="6867792" y="2479301"/>
            <a:ext cx="293829" cy="198785"/>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sp>
        <p:nvSpPr>
          <p:cNvPr id="45" name="Ellipse 44"/>
          <p:cNvSpPr/>
          <p:nvPr/>
        </p:nvSpPr>
        <p:spPr>
          <a:xfrm>
            <a:off x="6537179" y="1708726"/>
            <a:ext cx="219441" cy="308297"/>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46" name="Ellipse 45"/>
          <p:cNvSpPr/>
          <p:nvPr/>
        </p:nvSpPr>
        <p:spPr>
          <a:xfrm>
            <a:off x="5221879" y="3343413"/>
            <a:ext cx="246182" cy="260741"/>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47" name="Ellipse 46"/>
          <p:cNvSpPr/>
          <p:nvPr/>
        </p:nvSpPr>
        <p:spPr>
          <a:xfrm>
            <a:off x="5069043" y="4908144"/>
            <a:ext cx="250399" cy="351306"/>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pic>
        <p:nvPicPr>
          <p:cNvPr id="49" name="Bild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045480">
            <a:off x="6951507" y="2278525"/>
            <a:ext cx="308678" cy="118899"/>
          </a:xfrm>
          <a:prstGeom prst="rect">
            <a:avLst/>
          </a:prstGeom>
          <a:noFill/>
          <a:extLst>
            <a:ext uri="{909E8E84-426E-40DD-AFC4-6F175D3DCCD1}">
              <a14:hiddenFill xmlns:a14="http://schemas.microsoft.com/office/drawing/2010/main">
                <a:solidFill>
                  <a:srgbClr val="FFFFFF"/>
                </a:solidFill>
              </a14:hiddenFill>
            </a:ext>
          </a:extLst>
        </p:spPr>
      </p:pic>
      <p:sp>
        <p:nvSpPr>
          <p:cNvPr id="50" name="Ellipse 49"/>
          <p:cNvSpPr/>
          <p:nvPr/>
        </p:nvSpPr>
        <p:spPr>
          <a:xfrm>
            <a:off x="7208529" y="2172811"/>
            <a:ext cx="229835" cy="295647"/>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1</a:t>
            </a:r>
            <a:endParaRPr lang="nb-NO" dirty="0">
              <a:effectLst/>
              <a:latin typeface="Times New Roman" panose="02020603050405020304" pitchFamily="18" charset="0"/>
              <a:ea typeface="Times New Roman" panose="02020603050405020304" pitchFamily="18" charset="0"/>
            </a:endParaRPr>
          </a:p>
        </p:txBody>
      </p:sp>
      <p:pic>
        <p:nvPicPr>
          <p:cNvPr id="52" name="Bilde 51"/>
          <p:cNvPicPr>
            <a:picLocks noChangeAspect="1"/>
          </p:cNvPicPr>
          <p:nvPr/>
        </p:nvPicPr>
        <p:blipFill>
          <a:blip r:embed="rId5">
            <a:grayscl/>
          </a:blip>
          <a:stretch>
            <a:fillRect/>
          </a:stretch>
        </p:blipFill>
        <p:spPr>
          <a:xfrm rot="2033167">
            <a:off x="8085063" y="973094"/>
            <a:ext cx="308637" cy="267788"/>
          </a:xfrm>
          <a:prstGeom prst="rect">
            <a:avLst/>
          </a:prstGeom>
        </p:spPr>
      </p:pic>
      <p:pic>
        <p:nvPicPr>
          <p:cNvPr id="53" name="Bilde 52"/>
          <p:cNvPicPr>
            <a:picLocks noChangeAspect="1"/>
          </p:cNvPicPr>
          <p:nvPr/>
        </p:nvPicPr>
        <p:blipFill>
          <a:blip r:embed="rId6"/>
          <a:stretch>
            <a:fillRect/>
          </a:stretch>
        </p:blipFill>
        <p:spPr>
          <a:xfrm rot="18293344">
            <a:off x="5550551" y="3284951"/>
            <a:ext cx="243504" cy="96524"/>
          </a:xfrm>
          <a:prstGeom prst="rect">
            <a:avLst/>
          </a:prstGeom>
        </p:spPr>
      </p:pic>
      <p:pic>
        <p:nvPicPr>
          <p:cNvPr id="54" name="Bilde 53"/>
          <p:cNvPicPr>
            <a:picLocks noChangeAspect="1"/>
          </p:cNvPicPr>
          <p:nvPr/>
        </p:nvPicPr>
        <p:blipFill>
          <a:blip r:embed="rId6"/>
          <a:stretch>
            <a:fillRect/>
          </a:stretch>
        </p:blipFill>
        <p:spPr>
          <a:xfrm rot="18293344">
            <a:off x="6524656" y="2171242"/>
            <a:ext cx="243504" cy="96524"/>
          </a:xfrm>
          <a:prstGeom prst="rect">
            <a:avLst/>
          </a:prstGeom>
        </p:spPr>
      </p:pic>
      <p:pic>
        <p:nvPicPr>
          <p:cNvPr id="55" name="Bilde 54"/>
          <p:cNvPicPr>
            <a:picLocks noChangeAspect="1"/>
          </p:cNvPicPr>
          <p:nvPr/>
        </p:nvPicPr>
        <p:blipFill>
          <a:blip r:embed="rId6"/>
          <a:stretch>
            <a:fillRect/>
          </a:stretch>
        </p:blipFill>
        <p:spPr>
          <a:xfrm rot="15556713">
            <a:off x="5416379" y="4790029"/>
            <a:ext cx="243504" cy="96524"/>
          </a:xfrm>
          <a:prstGeom prst="rect">
            <a:avLst/>
          </a:prstGeom>
        </p:spPr>
      </p:pic>
      <p:pic>
        <p:nvPicPr>
          <p:cNvPr id="56" name="Bilde 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830086">
            <a:off x="6053169" y="4901358"/>
            <a:ext cx="340290" cy="131075"/>
          </a:xfrm>
          <a:prstGeom prst="rect">
            <a:avLst/>
          </a:prstGeom>
          <a:noFill/>
          <a:extLst>
            <a:ext uri="{909E8E84-426E-40DD-AFC4-6F175D3DCCD1}">
              <a14:hiddenFill xmlns:a14="http://schemas.microsoft.com/office/drawing/2010/main">
                <a:solidFill>
                  <a:srgbClr val="FFFFFF"/>
                </a:solidFill>
              </a14:hiddenFill>
            </a:ext>
          </a:extLst>
        </p:spPr>
      </p:pic>
      <p:sp>
        <p:nvSpPr>
          <p:cNvPr id="57" name="Ellipse 56"/>
          <p:cNvSpPr/>
          <p:nvPr/>
        </p:nvSpPr>
        <p:spPr>
          <a:xfrm>
            <a:off x="6396762" y="4654843"/>
            <a:ext cx="214778" cy="285745"/>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6</a:t>
            </a:r>
            <a:endParaRPr lang="nb-NO" dirty="0">
              <a:effectLst/>
              <a:latin typeface="Times New Roman" panose="02020603050405020304" pitchFamily="18" charset="0"/>
              <a:ea typeface="Times New Roman" panose="02020603050405020304" pitchFamily="18" charset="0"/>
            </a:endParaRPr>
          </a:p>
        </p:txBody>
      </p:sp>
      <p:pic>
        <p:nvPicPr>
          <p:cNvPr id="60" name="Bilde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241267" y="4503303"/>
            <a:ext cx="340290" cy="131075"/>
          </a:xfrm>
          <a:prstGeom prst="rect">
            <a:avLst/>
          </a:prstGeom>
          <a:noFill/>
          <a:extLst>
            <a:ext uri="{909E8E84-426E-40DD-AFC4-6F175D3DCCD1}">
              <a14:hiddenFill xmlns:a14="http://schemas.microsoft.com/office/drawing/2010/main">
                <a:solidFill>
                  <a:srgbClr val="FFFFFF"/>
                </a:solidFill>
              </a14:hiddenFill>
            </a:ext>
          </a:extLst>
        </p:spPr>
      </p:pic>
      <p:pic>
        <p:nvPicPr>
          <p:cNvPr id="61" name="Bilde 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281019" y="4824833"/>
            <a:ext cx="340290" cy="131075"/>
          </a:xfrm>
          <a:prstGeom prst="rect">
            <a:avLst/>
          </a:prstGeom>
          <a:noFill/>
          <a:extLst>
            <a:ext uri="{909E8E84-426E-40DD-AFC4-6F175D3DCCD1}">
              <a14:hiddenFill xmlns:a14="http://schemas.microsoft.com/office/drawing/2010/main">
                <a:solidFill>
                  <a:srgbClr val="FFFFFF"/>
                </a:solidFill>
              </a14:hiddenFill>
            </a:ext>
          </a:extLst>
        </p:spPr>
      </p:pic>
      <p:sp>
        <p:nvSpPr>
          <p:cNvPr id="62" name="Ellipse 61"/>
          <p:cNvSpPr/>
          <p:nvPr/>
        </p:nvSpPr>
        <p:spPr>
          <a:xfrm>
            <a:off x="5570175" y="2682017"/>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pic>
        <p:nvPicPr>
          <p:cNvPr id="63" name="Bilde 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409263">
            <a:off x="5651212" y="2979762"/>
            <a:ext cx="340290" cy="131075"/>
          </a:xfrm>
          <a:prstGeom prst="rect">
            <a:avLst/>
          </a:prstGeom>
          <a:noFill/>
          <a:extLst>
            <a:ext uri="{909E8E84-426E-40DD-AFC4-6F175D3DCCD1}">
              <a14:hiddenFill xmlns:a14="http://schemas.microsoft.com/office/drawing/2010/main">
                <a:solidFill>
                  <a:srgbClr val="FFFFFF"/>
                </a:solidFill>
              </a14:hiddenFill>
            </a:ext>
          </a:extLst>
        </p:spPr>
      </p:pic>
      <p:pic>
        <p:nvPicPr>
          <p:cNvPr id="39" name="Bilde 38"/>
          <p:cNvPicPr>
            <a:picLocks noChangeAspect="1"/>
          </p:cNvPicPr>
          <p:nvPr/>
        </p:nvPicPr>
        <p:blipFill>
          <a:blip r:embed="rId7"/>
          <a:stretch>
            <a:fillRect/>
          </a:stretch>
        </p:blipFill>
        <p:spPr>
          <a:xfrm rot="16505065">
            <a:off x="4963141" y="4300563"/>
            <a:ext cx="284152" cy="479506"/>
          </a:xfrm>
          <a:prstGeom prst="rect">
            <a:avLst/>
          </a:prstGeom>
        </p:spPr>
      </p:pic>
      <p:pic>
        <p:nvPicPr>
          <p:cNvPr id="48" name="Bilde 47"/>
          <p:cNvPicPr>
            <a:picLocks noChangeAspect="1"/>
          </p:cNvPicPr>
          <p:nvPr/>
        </p:nvPicPr>
        <p:blipFill>
          <a:blip r:embed="rId7"/>
          <a:stretch>
            <a:fillRect/>
          </a:stretch>
        </p:blipFill>
        <p:spPr>
          <a:xfrm rot="16471887">
            <a:off x="5348563" y="5177836"/>
            <a:ext cx="284152" cy="479506"/>
          </a:xfrm>
          <a:prstGeom prst="rect">
            <a:avLst/>
          </a:prstGeom>
        </p:spPr>
      </p:pic>
      <p:pic>
        <p:nvPicPr>
          <p:cNvPr id="2" name="Bilde 1"/>
          <p:cNvPicPr>
            <a:picLocks noChangeAspect="1"/>
          </p:cNvPicPr>
          <p:nvPr/>
        </p:nvPicPr>
        <p:blipFill>
          <a:blip r:embed="rId8"/>
          <a:stretch>
            <a:fillRect/>
          </a:stretch>
        </p:blipFill>
        <p:spPr>
          <a:xfrm>
            <a:off x="5228970" y="4206827"/>
            <a:ext cx="406061" cy="213907"/>
          </a:xfrm>
          <a:prstGeom prst="rect">
            <a:avLst/>
          </a:prstGeom>
        </p:spPr>
      </p:pic>
      <p:pic>
        <p:nvPicPr>
          <p:cNvPr id="65" name="Bilde 64"/>
          <p:cNvPicPr>
            <a:picLocks noChangeAspect="1"/>
          </p:cNvPicPr>
          <p:nvPr/>
        </p:nvPicPr>
        <p:blipFill>
          <a:blip r:embed="rId8"/>
          <a:stretch>
            <a:fillRect/>
          </a:stretch>
        </p:blipFill>
        <p:spPr>
          <a:xfrm>
            <a:off x="5300727" y="4992121"/>
            <a:ext cx="406061" cy="213907"/>
          </a:xfrm>
          <a:prstGeom prst="rect">
            <a:avLst/>
          </a:prstGeom>
        </p:spPr>
      </p:pic>
      <p:pic>
        <p:nvPicPr>
          <p:cNvPr id="66" name="Bilde 6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6040937">
            <a:off x="5170991" y="3606531"/>
            <a:ext cx="275083" cy="238405"/>
          </a:xfrm>
          <a:prstGeom prst="rect">
            <a:avLst/>
          </a:prstGeom>
          <a:noFill/>
          <a:extLst>
            <a:ext uri="{909E8E84-426E-40DD-AFC4-6F175D3DCCD1}">
              <a14:hiddenFill xmlns:a14="http://schemas.microsoft.com/office/drawing/2010/main">
                <a:solidFill>
                  <a:srgbClr val="FFFFFF"/>
                </a:solidFill>
              </a14:hiddenFill>
            </a:ext>
          </a:extLst>
        </p:spPr>
      </p:pic>
      <p:pic>
        <p:nvPicPr>
          <p:cNvPr id="67" name="Bilde 6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6040937">
            <a:off x="6136369" y="2130410"/>
            <a:ext cx="307937" cy="266878"/>
          </a:xfrm>
          <a:prstGeom prst="rect">
            <a:avLst/>
          </a:prstGeom>
          <a:noFill/>
          <a:extLst>
            <a:ext uri="{909E8E84-426E-40DD-AFC4-6F175D3DCCD1}">
              <a14:hiddenFill xmlns:a14="http://schemas.microsoft.com/office/drawing/2010/main">
                <a:solidFill>
                  <a:srgbClr val="FFFFFF"/>
                </a:solidFill>
              </a14:hiddenFill>
            </a:ext>
          </a:extLst>
        </p:spPr>
      </p:pic>
      <p:pic>
        <p:nvPicPr>
          <p:cNvPr id="68" name="Bilde 6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6928147">
            <a:off x="5618123" y="2353602"/>
            <a:ext cx="350554" cy="344854"/>
          </a:xfrm>
          <a:prstGeom prst="rect">
            <a:avLst/>
          </a:prstGeom>
          <a:noFill/>
          <a:extLst>
            <a:ext uri="{909E8E84-426E-40DD-AFC4-6F175D3DCCD1}">
              <a14:hiddenFill xmlns:a14="http://schemas.microsoft.com/office/drawing/2010/main">
                <a:solidFill>
                  <a:srgbClr val="FFFFFF"/>
                </a:solidFill>
              </a14:hiddenFill>
            </a:ext>
          </a:extLst>
        </p:spPr>
      </p:pic>
      <p:pic>
        <p:nvPicPr>
          <p:cNvPr id="69" name="Bilde 6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6040937">
            <a:off x="4978837" y="5261575"/>
            <a:ext cx="281556" cy="244015"/>
          </a:xfrm>
          <a:prstGeom prst="rect">
            <a:avLst/>
          </a:prstGeom>
          <a:noFill/>
          <a:extLst>
            <a:ext uri="{909E8E84-426E-40DD-AFC4-6F175D3DCCD1}">
              <a14:hiddenFill xmlns:a14="http://schemas.microsoft.com/office/drawing/2010/main">
                <a:solidFill>
                  <a:srgbClr val="FFFFFF"/>
                </a:solidFill>
              </a14:hiddenFill>
            </a:ext>
          </a:extLst>
        </p:spPr>
      </p:pic>
      <p:pic>
        <p:nvPicPr>
          <p:cNvPr id="70" name="Bilde 6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6040937">
            <a:off x="5085686" y="3599521"/>
            <a:ext cx="365478" cy="316747"/>
          </a:xfrm>
          <a:prstGeom prst="rect">
            <a:avLst/>
          </a:prstGeom>
          <a:noFill/>
          <a:extLst>
            <a:ext uri="{909E8E84-426E-40DD-AFC4-6F175D3DCCD1}">
              <a14:hiddenFill xmlns:a14="http://schemas.microsoft.com/office/drawing/2010/main">
                <a:solidFill>
                  <a:srgbClr val="FFFFFF"/>
                </a:solidFill>
              </a14:hiddenFill>
            </a:ext>
          </a:extLst>
        </p:spPr>
      </p:pic>
      <p:pic>
        <p:nvPicPr>
          <p:cNvPr id="71" name="Bilde 70"/>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909141">
            <a:off x="7397976" y="2364607"/>
            <a:ext cx="380305" cy="371029"/>
          </a:xfrm>
          <a:prstGeom prst="rect">
            <a:avLst/>
          </a:prstGeom>
          <a:noFill/>
          <a:extLst>
            <a:ext uri="{909E8E84-426E-40DD-AFC4-6F175D3DCCD1}">
              <a14:hiddenFill xmlns:a14="http://schemas.microsoft.com/office/drawing/2010/main">
                <a:solidFill>
                  <a:srgbClr val="FFFFFF"/>
                </a:solidFill>
              </a14:hiddenFill>
            </a:ext>
          </a:extLst>
        </p:spPr>
      </p:pic>
      <p:pic>
        <p:nvPicPr>
          <p:cNvPr id="72" name="Bilde 7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9483686">
            <a:off x="6582574" y="4444057"/>
            <a:ext cx="337696" cy="337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9814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e 4"/>
          <p:cNvPicPr>
            <a:picLocks noChangeAspect="1"/>
          </p:cNvPicPr>
          <p:nvPr/>
        </p:nvPicPr>
        <p:blipFill>
          <a:blip r:embed="rId2"/>
          <a:stretch>
            <a:fillRect/>
          </a:stretch>
        </p:blipFill>
        <p:spPr>
          <a:xfrm>
            <a:off x="300398" y="794740"/>
            <a:ext cx="11478721" cy="5836969"/>
          </a:xfrm>
          <a:prstGeom prst="rect">
            <a:avLst/>
          </a:prstGeom>
        </p:spPr>
      </p:pic>
      <p:pic>
        <p:nvPicPr>
          <p:cNvPr id="4" name="Bild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7216670">
            <a:off x="4402172" y="6121895"/>
            <a:ext cx="353296" cy="136085"/>
          </a:xfrm>
          <a:prstGeom prst="rect">
            <a:avLst/>
          </a:prstGeom>
          <a:noFill/>
          <a:extLst>
            <a:ext uri="{909E8E84-426E-40DD-AFC4-6F175D3DCCD1}">
              <a14:hiddenFill xmlns:a14="http://schemas.microsoft.com/office/drawing/2010/main">
                <a:solidFill>
                  <a:srgbClr val="FFFFFF"/>
                </a:solidFill>
              </a14:hiddenFill>
            </a:ext>
          </a:extLst>
        </p:spPr>
      </p:pic>
      <p:pic>
        <p:nvPicPr>
          <p:cNvPr id="6" name="Bild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6017082">
            <a:off x="6191103" y="3928017"/>
            <a:ext cx="360245" cy="138762"/>
          </a:xfrm>
          <a:prstGeom prst="rect">
            <a:avLst/>
          </a:prstGeom>
          <a:noFill/>
          <a:extLst>
            <a:ext uri="{909E8E84-426E-40DD-AFC4-6F175D3DCCD1}">
              <a14:hiddenFill xmlns:a14="http://schemas.microsoft.com/office/drawing/2010/main">
                <a:solidFill>
                  <a:srgbClr val="FFFFFF"/>
                </a:solidFill>
              </a14:hiddenFill>
            </a:ext>
          </a:extLst>
        </p:spPr>
      </p:pic>
      <p:pic>
        <p:nvPicPr>
          <p:cNvPr id="7" name="Bild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755747">
            <a:off x="7356757" y="1646250"/>
            <a:ext cx="349754" cy="134721"/>
          </a:xfrm>
          <a:prstGeom prst="rect">
            <a:avLst/>
          </a:prstGeom>
          <a:noFill/>
          <a:extLst>
            <a:ext uri="{909E8E84-426E-40DD-AFC4-6F175D3DCCD1}">
              <a14:hiddenFill xmlns:a14="http://schemas.microsoft.com/office/drawing/2010/main">
                <a:solidFill>
                  <a:srgbClr val="FFFFFF"/>
                </a:solidFill>
              </a14:hiddenFill>
            </a:ext>
          </a:extLst>
        </p:spPr>
      </p:pic>
      <p:pic>
        <p:nvPicPr>
          <p:cNvPr id="8" name="Bild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636733">
            <a:off x="3399169" y="6191788"/>
            <a:ext cx="372288" cy="143401"/>
          </a:xfrm>
          <a:prstGeom prst="rect">
            <a:avLst/>
          </a:prstGeom>
          <a:noFill/>
          <a:extLst>
            <a:ext uri="{909E8E84-426E-40DD-AFC4-6F175D3DCCD1}">
              <a14:hiddenFill xmlns:a14="http://schemas.microsoft.com/office/drawing/2010/main">
                <a:solidFill>
                  <a:srgbClr val="FFFFFF"/>
                </a:solidFill>
              </a14:hiddenFill>
            </a:ext>
          </a:extLst>
        </p:spPr>
      </p:pic>
      <p:pic>
        <p:nvPicPr>
          <p:cNvPr id="9" name="Bild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636733">
            <a:off x="4952272" y="4031417"/>
            <a:ext cx="414461" cy="159645"/>
          </a:xfrm>
          <a:prstGeom prst="rect">
            <a:avLst/>
          </a:prstGeom>
          <a:noFill/>
          <a:extLst>
            <a:ext uri="{909E8E84-426E-40DD-AFC4-6F175D3DCCD1}">
              <a14:hiddenFill xmlns:a14="http://schemas.microsoft.com/office/drawing/2010/main">
                <a:solidFill>
                  <a:srgbClr val="FFFFFF"/>
                </a:solidFill>
              </a14:hiddenFill>
            </a:ext>
          </a:extLst>
        </p:spPr>
      </p:pic>
      <p:pic>
        <p:nvPicPr>
          <p:cNvPr id="10" name="Bild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826364">
            <a:off x="7235905" y="1321970"/>
            <a:ext cx="368084" cy="141781"/>
          </a:xfrm>
          <a:prstGeom prst="rect">
            <a:avLst/>
          </a:prstGeom>
          <a:noFill/>
          <a:extLst>
            <a:ext uri="{909E8E84-426E-40DD-AFC4-6F175D3DCCD1}">
              <a14:hiddenFill xmlns:a14="http://schemas.microsoft.com/office/drawing/2010/main">
                <a:solidFill>
                  <a:srgbClr val="FFFFFF"/>
                </a:solidFill>
              </a14:hiddenFill>
            </a:ext>
          </a:extLst>
        </p:spPr>
      </p:pic>
      <p:pic>
        <p:nvPicPr>
          <p:cNvPr id="11" name="Bild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1826364">
            <a:off x="6711284" y="1211502"/>
            <a:ext cx="368084" cy="141781"/>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 3"/>
          <p:cNvPicPr>
            <a:picLocks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12114547">
            <a:off x="3440835" y="6373277"/>
            <a:ext cx="236023" cy="222430"/>
          </a:xfrm>
          <a:prstGeom prst="rect">
            <a:avLst/>
          </a:prstGeom>
          <a:solidFill>
            <a:schemeClr val="bg2">
              <a:lumMod val="90000"/>
              <a:alpha val="85000"/>
            </a:schemeClr>
          </a:solidFill>
          <a:effectLst>
            <a:outerShdw blurRad="50800" dist="50800" dir="5400000" algn="ctr" rotWithShape="0">
              <a:schemeClr val="tx1">
                <a:lumMod val="50000"/>
                <a:lumOff val="50000"/>
              </a:schemeClr>
            </a:outerShdw>
          </a:effectLst>
        </p:spPr>
      </p:pic>
      <p:pic>
        <p:nvPicPr>
          <p:cNvPr id="22" name="Bilde 21"/>
          <p:cNvPicPr>
            <a:picLocks noChangeAspect="1"/>
          </p:cNvPicPr>
          <p:nvPr/>
        </p:nvPicPr>
        <p:blipFill>
          <a:blip r:embed="rId5"/>
          <a:stretch>
            <a:fillRect/>
          </a:stretch>
        </p:blipFill>
        <p:spPr>
          <a:xfrm rot="6195636">
            <a:off x="7298195" y="1742400"/>
            <a:ext cx="243504" cy="96524"/>
          </a:xfrm>
          <a:prstGeom prst="rect">
            <a:avLst/>
          </a:prstGeom>
        </p:spPr>
      </p:pic>
      <p:pic>
        <p:nvPicPr>
          <p:cNvPr id="23" name="Bilde 22"/>
          <p:cNvPicPr>
            <a:picLocks noChangeAspect="1"/>
          </p:cNvPicPr>
          <p:nvPr/>
        </p:nvPicPr>
        <p:blipFill>
          <a:blip r:embed="rId5"/>
          <a:stretch>
            <a:fillRect/>
          </a:stretch>
        </p:blipFill>
        <p:spPr>
          <a:xfrm rot="7078259">
            <a:off x="6058901" y="4026721"/>
            <a:ext cx="243504" cy="96524"/>
          </a:xfrm>
          <a:prstGeom prst="rect">
            <a:avLst/>
          </a:prstGeom>
        </p:spPr>
      </p:pic>
      <p:pic>
        <p:nvPicPr>
          <p:cNvPr id="24" name="Bilde 23"/>
          <p:cNvPicPr>
            <a:picLocks noChangeAspect="1"/>
          </p:cNvPicPr>
          <p:nvPr/>
        </p:nvPicPr>
        <p:blipFill>
          <a:blip r:embed="rId5"/>
          <a:stretch>
            <a:fillRect/>
          </a:stretch>
        </p:blipFill>
        <p:spPr>
          <a:xfrm rot="7221293">
            <a:off x="4274089" y="6194654"/>
            <a:ext cx="249397" cy="98860"/>
          </a:xfrm>
          <a:prstGeom prst="rect">
            <a:avLst/>
          </a:prstGeom>
        </p:spPr>
      </p:pic>
      <p:pic>
        <p:nvPicPr>
          <p:cNvPr id="25" name="Bilde 24"/>
          <p:cNvPicPr>
            <a:picLocks noChangeAspect="1"/>
          </p:cNvPicPr>
          <p:nvPr/>
        </p:nvPicPr>
        <p:blipFill>
          <a:blip r:embed="rId5"/>
          <a:stretch>
            <a:fillRect/>
          </a:stretch>
        </p:blipFill>
        <p:spPr>
          <a:xfrm rot="17917147">
            <a:off x="5206830" y="4040188"/>
            <a:ext cx="243504" cy="96524"/>
          </a:xfrm>
          <a:prstGeom prst="rect">
            <a:avLst/>
          </a:prstGeom>
        </p:spPr>
      </p:pic>
      <p:pic>
        <p:nvPicPr>
          <p:cNvPr id="26" name="Bilde 25"/>
          <p:cNvPicPr>
            <a:picLocks noChangeAspect="1"/>
          </p:cNvPicPr>
          <p:nvPr/>
        </p:nvPicPr>
        <p:blipFill>
          <a:blip r:embed="rId5"/>
          <a:stretch>
            <a:fillRect/>
          </a:stretch>
        </p:blipFill>
        <p:spPr>
          <a:xfrm rot="7026797">
            <a:off x="3649169" y="6215226"/>
            <a:ext cx="243504" cy="96524"/>
          </a:xfrm>
          <a:prstGeom prst="rect">
            <a:avLst/>
          </a:prstGeom>
        </p:spPr>
      </p:pic>
      <p:sp>
        <p:nvSpPr>
          <p:cNvPr id="28" name="Ellipse 27"/>
          <p:cNvSpPr/>
          <p:nvPr/>
        </p:nvSpPr>
        <p:spPr>
          <a:xfrm>
            <a:off x="7616699" y="1337671"/>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29" name="Ellipse 28"/>
          <p:cNvSpPr/>
          <p:nvPr/>
        </p:nvSpPr>
        <p:spPr>
          <a:xfrm>
            <a:off x="7367441" y="1067019"/>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5</a:t>
            </a:r>
            <a:endParaRPr lang="nb-NO" dirty="0">
              <a:effectLst/>
              <a:latin typeface="Times New Roman" panose="02020603050405020304" pitchFamily="18" charset="0"/>
              <a:ea typeface="Times New Roman" panose="02020603050405020304" pitchFamily="18" charset="0"/>
            </a:endParaRPr>
          </a:p>
        </p:txBody>
      </p:sp>
      <p:sp>
        <p:nvSpPr>
          <p:cNvPr id="31" name="Ellipse 30"/>
          <p:cNvSpPr/>
          <p:nvPr/>
        </p:nvSpPr>
        <p:spPr>
          <a:xfrm>
            <a:off x="6406710" y="3619866"/>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32" name="Ellipse 31"/>
          <p:cNvSpPr/>
          <p:nvPr/>
        </p:nvSpPr>
        <p:spPr>
          <a:xfrm>
            <a:off x="4860353" y="4218444"/>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33" name="Ellipse 32"/>
          <p:cNvSpPr/>
          <p:nvPr/>
        </p:nvSpPr>
        <p:spPr>
          <a:xfrm>
            <a:off x="4673390" y="5929747"/>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34" name="Ellipse 33"/>
          <p:cNvSpPr/>
          <p:nvPr/>
        </p:nvSpPr>
        <p:spPr>
          <a:xfrm>
            <a:off x="3205783" y="6224302"/>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2</a:t>
            </a:r>
            <a:endParaRPr lang="nb-NO" dirty="0">
              <a:effectLst/>
              <a:latin typeface="Times New Roman" panose="02020603050405020304" pitchFamily="18" charset="0"/>
              <a:ea typeface="Times New Roman" panose="02020603050405020304" pitchFamily="18" charset="0"/>
            </a:endParaRPr>
          </a:p>
        </p:txBody>
      </p:sp>
      <p:sp>
        <p:nvSpPr>
          <p:cNvPr id="35" name="Ellipse 34"/>
          <p:cNvSpPr/>
          <p:nvPr/>
        </p:nvSpPr>
        <p:spPr>
          <a:xfrm>
            <a:off x="6775411" y="936924"/>
            <a:ext cx="254817" cy="260190"/>
          </a:xfrm>
          <a:prstGeom prst="ellipse">
            <a:avLst/>
          </a:prstGeom>
          <a:solidFill>
            <a:sysClr val="window" lastClr="FFFFFF"/>
          </a:solid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0"/>
              </a:spcAft>
            </a:pPr>
            <a:r>
              <a:rPr lang="nb-NO" b="1" dirty="0">
                <a:solidFill>
                  <a:srgbClr val="000000"/>
                </a:solidFill>
                <a:ea typeface="Times New Roman" panose="02020603050405020304" pitchFamily="18" charset="0"/>
              </a:rPr>
              <a:t>5</a:t>
            </a:r>
            <a:endParaRPr lang="nb-NO" dirty="0">
              <a:effectLst/>
              <a:latin typeface="Times New Roman" panose="02020603050405020304" pitchFamily="18" charset="0"/>
              <a:ea typeface="Times New Roman" panose="02020603050405020304" pitchFamily="18" charset="0"/>
            </a:endParaRPr>
          </a:p>
        </p:txBody>
      </p:sp>
      <p:pic>
        <p:nvPicPr>
          <p:cNvPr id="27" name="Bilde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663852">
            <a:off x="4535189" y="4086246"/>
            <a:ext cx="365478" cy="316747"/>
          </a:xfrm>
          <a:prstGeom prst="rect">
            <a:avLst/>
          </a:prstGeom>
          <a:noFill/>
          <a:extLst>
            <a:ext uri="{909E8E84-426E-40DD-AFC4-6F175D3DCCD1}">
              <a14:hiddenFill xmlns:a14="http://schemas.microsoft.com/office/drawing/2010/main">
                <a:solidFill>
                  <a:srgbClr val="FFFFFF"/>
                </a:solidFill>
              </a14:hiddenFill>
            </a:ext>
          </a:extLst>
        </p:spPr>
      </p:pic>
      <p:pic>
        <p:nvPicPr>
          <p:cNvPr id="30" name="Bilde 2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6663852">
            <a:off x="2850922" y="6196023"/>
            <a:ext cx="365478" cy="316747"/>
          </a:xfrm>
          <a:prstGeom prst="rect">
            <a:avLst/>
          </a:prstGeom>
          <a:noFill/>
          <a:extLst>
            <a:ext uri="{909E8E84-426E-40DD-AFC4-6F175D3DCCD1}">
              <a14:hiddenFill xmlns:a14="http://schemas.microsoft.com/office/drawing/2010/main">
                <a:solidFill>
                  <a:srgbClr val="FFFFFF"/>
                </a:solidFill>
              </a14:hiddenFill>
            </a:ext>
          </a:extLst>
        </p:spPr>
      </p:pic>
      <p:pic>
        <p:nvPicPr>
          <p:cNvPr id="36" name="Bilde 3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727611">
            <a:off x="6642819" y="3634222"/>
            <a:ext cx="365478" cy="316747"/>
          </a:xfrm>
          <a:prstGeom prst="rect">
            <a:avLst/>
          </a:prstGeom>
          <a:noFill/>
          <a:extLst>
            <a:ext uri="{909E8E84-426E-40DD-AFC4-6F175D3DCCD1}">
              <a14:hiddenFill xmlns:a14="http://schemas.microsoft.com/office/drawing/2010/main">
                <a:solidFill>
                  <a:srgbClr val="FFFFFF"/>
                </a:solidFill>
              </a14:hiddenFill>
            </a:ext>
          </a:extLst>
        </p:spPr>
      </p:pic>
      <p:pic>
        <p:nvPicPr>
          <p:cNvPr id="37" name="Bilde 3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727611">
            <a:off x="7845913" y="1336193"/>
            <a:ext cx="365478" cy="316747"/>
          </a:xfrm>
          <a:prstGeom prst="rect">
            <a:avLst/>
          </a:prstGeom>
          <a:noFill/>
          <a:extLst>
            <a:ext uri="{909E8E84-426E-40DD-AFC4-6F175D3DCCD1}">
              <a14:hiddenFill xmlns:a14="http://schemas.microsoft.com/office/drawing/2010/main">
                <a:solidFill>
                  <a:srgbClr val="FFFFFF"/>
                </a:solidFill>
              </a14:hiddenFill>
            </a:ext>
          </a:extLst>
        </p:spPr>
      </p:pic>
      <p:pic>
        <p:nvPicPr>
          <p:cNvPr id="38" name="Bilde 3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7238995">
            <a:off x="4918426" y="5996698"/>
            <a:ext cx="365478" cy="316747"/>
          </a:xfrm>
          <a:prstGeom prst="rect">
            <a:avLst/>
          </a:prstGeom>
          <a:noFill/>
          <a:extLst>
            <a:ext uri="{909E8E84-426E-40DD-AFC4-6F175D3DCCD1}">
              <a14:hiddenFill xmlns:a14="http://schemas.microsoft.com/office/drawing/2010/main">
                <a:solidFill>
                  <a:srgbClr val="FFFFFF"/>
                </a:solidFill>
              </a14:hiddenFill>
            </a:ext>
          </a:extLst>
        </p:spPr>
      </p:pic>
      <p:pic>
        <p:nvPicPr>
          <p:cNvPr id="39" name="Bilde 3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206833">
            <a:off x="7663416" y="985323"/>
            <a:ext cx="340380" cy="332078"/>
          </a:xfrm>
          <a:prstGeom prst="rect">
            <a:avLst/>
          </a:prstGeom>
          <a:noFill/>
          <a:extLst>
            <a:ext uri="{909E8E84-426E-40DD-AFC4-6F175D3DCCD1}">
              <a14:hiddenFill xmlns:a14="http://schemas.microsoft.com/office/drawing/2010/main">
                <a:solidFill>
                  <a:srgbClr val="FFFFFF"/>
                </a:solidFill>
              </a14:hiddenFill>
            </a:ext>
          </a:extLst>
        </p:spPr>
      </p:pic>
      <p:pic>
        <p:nvPicPr>
          <p:cNvPr id="40" name="Bilde 3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206833">
            <a:off x="6442636" y="828862"/>
            <a:ext cx="340380" cy="3320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9004616"/>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64073597B559849BBCAA2EF4EED40EB" ma:contentTypeVersion="15" ma:contentTypeDescription="Opprett et nytt dokument." ma:contentTypeScope="" ma:versionID="9a73334bfeccbe7241aaa1f58496f7ec">
  <xsd:schema xmlns:xsd="http://www.w3.org/2001/XMLSchema" xmlns:xs="http://www.w3.org/2001/XMLSchema" xmlns:p="http://schemas.microsoft.com/office/2006/metadata/properties" xmlns:ns2="38468d6a-e385-4470-8f8a-420e3ca979ed" xmlns:ns3="3a0dafc2-fe1e-4745-8aa5-205ca29ddda5" targetNamespace="http://schemas.microsoft.com/office/2006/metadata/properties" ma:root="true" ma:fieldsID="aa3f46759dc86a495a4f5d079a00bf4d" ns2:_="" ns3:_="">
    <xsd:import namespace="38468d6a-e385-4470-8f8a-420e3ca979ed"/>
    <xsd:import namespace="3a0dafc2-fe1e-4745-8aa5-205ca29ddda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_x00c5_rstallutf_x00f8_rt" minOccurs="0"/>
                <xsd:element ref="ns2:_x00c5_rstallFerdigstilt" minOccurs="0"/>
                <xsd:element ref="ns2:Vei2025_x002d_2026Rehabilitering" minOccurs="0"/>
                <xsd:element ref="ns2:MediaServiceDateTaken" minOccurs="0"/>
                <xsd:element ref="ns2:lcf76f155ced4ddcb4097134ff3c332f" minOccurs="0"/>
                <xsd:element ref="ns3:TaxCatchAll" minOccurs="0"/>
                <xsd:element ref="ns2:MediaServiceLocatio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468d6a-e385-4470-8f8a-420e3ca979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_x00c5_rstallutf_x00f8_rt" ma:index="11" nillable="true" ma:displayName="Årstall utført" ma:description="Skriv i år dette er ferdigstilt" ma:format="Dropdown" ma:internalName="_x00c5_rstallutf_x00f8_rt" ma:percentage="FALSE">
      <xsd:simpleType>
        <xsd:restriction base="dms:Number"/>
      </xsd:simpleType>
    </xsd:element>
    <xsd:element name="_x00c5_rstallFerdigstilt" ma:index="12" nillable="true" ma:displayName="Årstall Ferdigstilt" ma:decimals="0" ma:description="Skriv inn årstallet dette ble ferdigstilt. &#10;Fra protokollført overtagelsesdato begynner reklamasjonsrett å løpe. " ma:format="Dropdown" ma:internalName="_x00c5_rstallFerdigstilt" ma:percentage="FALSE">
      <xsd:simpleType>
        <xsd:restriction base="dms:Number"/>
      </xsd:simpleType>
    </xsd:element>
    <xsd:element name="Vei2025_x002d_2026Rehabilitering" ma:index="13" nillable="true" ma:displayName="Vei 2025 - 2026 Rehabilitering" ma:description="Notat møte 23.06.2025; &#10;&#10;Veiprosjekter etter kommunestyrets vedtak 17.06. &quot;Kommunestyret vedtar at det gjennomføres total rehabilitering  av Forsølveien, fra Fugleneskrysset til Gnistveien. Rehabiliteringen innebærer nye fortau og nytt veidekke. Det settes av 10 mkr til formålet, som finansieres gjennom bruk av disposisjonsfondet.&quot;&#10;&#10;Midler settes på investering eller drift?&#10;&#10;Sykehusbakken- Forsølveien til Gnistveien. 10 mill.&#10;• Vann og Avløp&#10;o Rør fra Fuglenes krysset til Rossmollgata og fra Tåkeheimen til Gnistveien er av eldre dato går i fellesledning, Overvann ikke skilt ut.&#10;o Det er behov for nærmere vurdering/kostnadsoverslag samt at det må samkjøres med VA plan som er under arbeid.&#10;o Overvannsproblematikk,  samt behovet for å skille overvann fra avløp må vurderes helhetlig i flg. strategier for Vann og Avløp.&#10;• Gatelys&#10;o Det er montert led lys på hele strekningen og det har ikke vært registrert feil på ledningsnettet. &#10;o Belysning må sees på i sammenheng med endringer av fortau, veibane og endret bruk av bl.a sykehuset.&#10;• Fiber&#10;o Fiber ligger i gate og fortau og skal være 60 cm under vei flate. &#10;o Dette ligger på «grunneiers nåde» og eventuelle kostnader ved rehabilitering/endring må dekkes av fibereier. &#10;o Aktørene må varsles og få tid til forberedelser.&#10;• Kryssløsninger&#10;o Planer/tegninger fra 2012 knyttet til strekningen drøfter mulige endringer i kryss etc. og dette må oppdateres. &#10;o Kostnadsoverslaget i 2012 var ca. 4 mill. eks mva, indeksregulert gir dette ca. 7 mill. eks mva. i dag. Kostnadsrammen ansees realistisk.&#10;• Ny Prix butikk&#10;o Etablering av ny Prix butikk vil medføre ny utkjøring, kryss og fotgjengerovergang etc.&#10;o Dette må hensyn tas og ansvar/kostnadsfordeling må avklares. &#10;o Veien må planlegges også i forhold til konsekvenser for overvann og at det blir mindre snedeponi etter ny butikketablering.&#10;• Endret bruk av sykehustomt&#10;o Endret bruk kan muliggjøre bedre arealutnyttelse.&#10;o Oppdaterte fortau-/gang-/sykkelvei bør vurderes.&#10;o Behovet for veibreddeøkning må også avklares.&#10;o Mulig endret dosering etc.&#10;• Andre forhold&#10;o Asfalttype vurderes knyttet til stigning.&#10;o Lov om offentlig anskaffelse må følges.&#10;o Behovet for prosjektering er åpenbar.&#10;o Gjennomføring i 2025 er ikke realistisk om en skal oppnå best mulig resultat og best mulig økonomisk utnyttelse.&#10;o Prosjekteringsarbeidet krever utlysning til min.3 og kan lyses ut umiddelbart. &#10;&#10;Konklusjon Førsølveien - Gnistveien&#10;Prosjektering lyses ut og prosesser knyttet til avklaringer med VA, Vei og Verksted, ledningseiere og andre iverksettes. &#10;Kostnader belastes prosjektet som har en ramme på 10 mill.&#10;Når prosjektering er ferdigstilt lyses arbeidet ut og gjennomføres våren/sommeren 2026. Rest midler 2025, må overføres 2026.&#10;Administrativ ledelse varsles og vurderer informasjonsbehovet overfor politisk nivå.&#10;&#10;Vennlig hilsen&#10;Håkon Rønbeck&#10;Konstituert Kommunalsjef TDE&#10;Hammerfest kommune&#10;T 78 4026360 | M 907 96 793&#10;hammerfest.kommune.no" ma:format="Dropdown" ma:internalName="Vei2025_x002d_2026Rehabilitering">
      <xsd:simpleType>
        <xsd:restriction base="dms:Text">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Bildemerkelapper" ma:readOnly="false" ma:fieldId="{5cf76f15-5ced-4ddc-b409-7134ff3c332f}" ma:taxonomyMulti="true" ma:sspId="7329cf04-39eb-48ca-83df-88f194b3848d"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a0dafc2-fe1e-4745-8aa5-205ca29ddda5"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4c42dadb-d1e3-4d12-ad49-e74f25186dd2}" ma:internalName="TaxCatchAll" ma:showField="CatchAllData" ma:web="3a0dafc2-fe1e-4745-8aa5-205ca29ddda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holdstype"/>
        <xsd:element ref="dc:title" minOccurs="0" maxOccurs="1" ma:index="4" ma:displayName="Tit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8468d6a-e385-4470-8f8a-420e3ca979ed">
      <Terms xmlns="http://schemas.microsoft.com/office/infopath/2007/PartnerControls"/>
    </lcf76f155ced4ddcb4097134ff3c332f>
    <_x00c5_rstallFerdigstilt xmlns="38468d6a-e385-4470-8f8a-420e3ca979ed" xsi:nil="true"/>
    <Vei2025_x002d_2026Rehabilitering xmlns="38468d6a-e385-4470-8f8a-420e3ca979ed" xsi:nil="true"/>
    <_x00c5_rstallutf_x00f8_rt xmlns="38468d6a-e385-4470-8f8a-420e3ca979ed" xsi:nil="true"/>
    <TaxCatchAll xmlns="3a0dafc2-fe1e-4745-8aa5-205ca29ddd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7E5C94-12E4-4B87-8E0B-FB46B6BFB0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468d6a-e385-4470-8f8a-420e3ca979ed"/>
    <ds:schemaRef ds:uri="3a0dafc2-fe1e-4745-8aa5-205ca29ddda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4E6B0A-89AA-414C-8C91-5AB757225ED0}">
  <ds:schemaRefs>
    <ds:schemaRef ds:uri="http://purl.org/dc/dcmitype/"/>
    <ds:schemaRef ds:uri="http://schemas.microsoft.com/office/2006/documentManagement/types"/>
    <ds:schemaRef ds:uri="http://www.w3.org/XML/1998/namespace"/>
    <ds:schemaRef ds:uri="http://schemas.microsoft.com/office/2006/metadata/properties"/>
    <ds:schemaRef ds:uri="http://purl.org/dc/elements/1.1/"/>
    <ds:schemaRef ds:uri="3a0dafc2-fe1e-4745-8aa5-205ca29ddda5"/>
    <ds:schemaRef ds:uri="http://schemas.openxmlformats.org/package/2006/metadata/core-properties"/>
    <ds:schemaRef ds:uri="http://schemas.microsoft.com/office/infopath/2007/PartnerControls"/>
    <ds:schemaRef ds:uri="38468d6a-e385-4470-8f8a-420e3ca979ed"/>
    <ds:schemaRef ds:uri="http://purl.org/dc/terms/"/>
  </ds:schemaRefs>
</ds:datastoreItem>
</file>

<file path=customXml/itemProps3.xml><?xml version="1.0" encoding="utf-8"?>
<ds:datastoreItem xmlns:ds="http://schemas.openxmlformats.org/officeDocument/2006/customXml" ds:itemID="{67B67860-C19C-4383-9620-E35E190419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2094</TotalTime>
  <Words>42</Words>
  <Application>Microsoft Office PowerPoint</Application>
  <PresentationFormat>Widescreen</PresentationFormat>
  <Paragraphs>27</Paragraphs>
  <Slides>5</Slides>
  <Notes>0</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5</vt:i4>
      </vt:variant>
    </vt:vector>
  </HeadingPairs>
  <TitlesOfParts>
    <vt:vector size="10" baseType="lpstr">
      <vt:lpstr>Arial</vt:lpstr>
      <vt:lpstr>Calibri</vt:lpstr>
      <vt:lpstr>Calibri Light</vt:lpstr>
      <vt:lpstr>Times New Roman</vt:lpstr>
      <vt:lpstr>Office-tema</vt:lpstr>
      <vt:lpstr>Skiltregulering Forsølveien</vt:lpstr>
      <vt:lpstr>PowerPoint-presentasjon</vt:lpstr>
      <vt:lpstr>PowerPoint-presentasjon</vt:lpstr>
      <vt:lpstr>PowerPoint-presentasjon</vt:lpstr>
      <vt:lpstr>PowerPoint-presentasjon</vt:lpstr>
    </vt:vector>
  </TitlesOfParts>
  <Company>Hammerfest kommune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Langsgående sikring over bru</dc:title>
  <dc:creator>Svein Gamst</dc:creator>
  <cp:lastModifiedBy>Jack-Einar Duurhus</cp:lastModifiedBy>
  <cp:revision>68</cp:revision>
  <cp:lastPrinted>2026-04-27T08:41:21Z</cp:lastPrinted>
  <dcterms:created xsi:type="dcterms:W3CDTF">2025-12-02T09:33:38Z</dcterms:created>
  <dcterms:modified xsi:type="dcterms:W3CDTF">2026-04-27T08:41:43Z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0x010100764073597B559849BBCAA2EF4EED40EB</vt:lpwstr>
  </property>
  <property fmtid="{D5CDD505-2E9C-101B-9397-08002B2CF9AE}" pid="3" name="MediaServiceImageTags">
    <vt:lpwstr/>
  </property>
</Properties>
</file>